
<file path=[Content_Types].xml><?xml version="1.0" encoding="utf-8"?>
<Types xmlns="http://schemas.openxmlformats.org/package/2006/content-types">
  <Default Extension="glb" ContentType="model/gltf.binary"/>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handoutMasterIdLst>
    <p:handoutMasterId r:id="rId20"/>
  </p:handoutMasterIdLst>
  <p:sldIdLst>
    <p:sldId id="307" r:id="rId2"/>
    <p:sldId id="256" r:id="rId3"/>
    <p:sldId id="269" r:id="rId4"/>
    <p:sldId id="342" r:id="rId5"/>
    <p:sldId id="344" r:id="rId6"/>
    <p:sldId id="343" r:id="rId7"/>
    <p:sldId id="345" r:id="rId8"/>
    <p:sldId id="257" r:id="rId9"/>
    <p:sldId id="318" r:id="rId10"/>
    <p:sldId id="348" r:id="rId11"/>
    <p:sldId id="346" r:id="rId12"/>
    <p:sldId id="347" r:id="rId13"/>
    <p:sldId id="349" r:id="rId14"/>
    <p:sldId id="339" r:id="rId15"/>
    <p:sldId id="309" r:id="rId16"/>
    <p:sldId id="260" r:id="rId17"/>
    <p:sldId id="288" r:id="rId18"/>
  </p:sldIdLst>
  <p:sldSz cx="12192000" cy="6858000"/>
  <p:notesSz cx="6858000" cy="9144000"/>
  <p:defaultTextStyle>
    <a:defPPr rtl="0">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ula de Nooijer" initials="pdN" lastIdx="1" clrIdx="0"/>
  <p:cmAuthor id="2" name="Nooijer, P. de" initials="NPd" lastIdx="1" clrIdx="1">
    <p:extLst>
      <p:ext uri="{19B8F6BF-5375-455C-9EA6-DF929625EA0E}">
        <p15:presenceInfo xmlns:p15="http://schemas.microsoft.com/office/powerpoint/2012/main" userId="S::PONNOR@pontes.nl::e1a1faad-51c1-4556-80c5-7e90d0aed23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1AD0"/>
    <a:srgbClr val="AB3C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3365" autoAdjust="0"/>
    <p:restoredTop sz="94660"/>
  </p:normalViewPr>
  <p:slideViewPr>
    <p:cSldViewPr snapToGrid="0">
      <p:cViewPr varScale="1">
        <p:scale>
          <a:sx n="54" d="100"/>
          <a:sy n="54" d="100"/>
        </p:scale>
        <p:origin x="84" y="264"/>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rtl="0">
              <a:defRPr sz="1200"/>
            </a:lvl1pPr>
          </a:lstStyle>
          <a:p>
            <a:pPr rtl="0"/>
            <a:endParaRPr lang="nl-NL"/>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l" rtl="0">
              <a:defRPr sz="1200"/>
            </a:lvl1pPr>
          </a:lstStyle>
          <a:p>
            <a:pPr algn="r" rtl="0"/>
            <a:fld id="{B69D9042-FF5D-42FE-922D-1F426028E958}" type="datetime1">
              <a:rPr lang="nl-NL" smtClean="0"/>
              <a:pPr algn="r" rtl="0"/>
              <a:t>28-1-2023</a:t>
            </a:fld>
            <a:endParaRPr lang="nl-NL"/>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rtl="0">
              <a:defRPr sz="1200"/>
            </a:lvl1pPr>
          </a:lstStyle>
          <a:p>
            <a:pPr rtl="0"/>
            <a:endParaRPr lang="nl-NL"/>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l" rtl="0">
              <a:defRPr sz="1200"/>
            </a:lvl1pPr>
          </a:lstStyle>
          <a:p>
            <a:pPr algn="r" rtl="0"/>
            <a:fld id="{73F7AA83-DE31-4E93-AB07-EF7FB05F6670}" type="slidenum">
              <a:rPr lang="nl-NL" smtClean="0"/>
              <a:pPr algn="r" rtl="0"/>
              <a:t>‹nr.›</a:t>
            </a:fld>
            <a:endParaRPr lang="nl-NL"/>
          </a:p>
        </p:txBody>
      </p:sp>
    </p:spTree>
    <p:extLst>
      <p:ext uri="{BB962C8B-B14F-4D97-AF65-F5344CB8AC3E}">
        <p14:creationId xmlns:p14="http://schemas.microsoft.com/office/powerpoint/2010/main" val="322129038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rtl="0">
              <a:defRPr sz="1200"/>
            </a:lvl1pPr>
          </a:lstStyle>
          <a:p>
            <a:pPr rtl="0"/>
            <a:endParaRPr lang="nl-NL" noProof="0"/>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l" rtl="0">
              <a:defRPr sz="1200"/>
            </a:lvl1pPr>
          </a:lstStyle>
          <a:p>
            <a:pPr algn="r"/>
            <a:fld id="{76A7308B-96FD-4029-952E-5DDB89B6205C}" type="datetime1">
              <a:rPr lang="nl-NL" noProof="0" smtClean="0"/>
              <a:pPr algn="r"/>
              <a:t>28-1-2023</a:t>
            </a:fld>
            <a:endParaRPr lang="nl-NL" noProof="0"/>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nl-NL" noProof="0"/>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rtl="0">
              <a:defRPr sz="1200"/>
            </a:lvl1pPr>
          </a:lstStyle>
          <a:p>
            <a:pPr rtl="0"/>
            <a:endParaRPr lang="nl-NL" noProof="0"/>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rtl="0">
              <a:defRPr sz="1200"/>
            </a:lvl1pPr>
          </a:lstStyle>
          <a:p>
            <a:pPr algn="r"/>
            <a:fld id="{935E2820-AFE1-45FA-949E-17BDB534E1DC}" type="slidenum">
              <a:rPr lang="nl-NL" noProof="0" smtClean="0"/>
              <a:pPr algn="r"/>
              <a:t>‹nr.›</a:t>
            </a:fld>
            <a:endParaRPr lang="nl-NL" noProof="0"/>
          </a:p>
        </p:txBody>
      </p:sp>
    </p:spTree>
    <p:extLst>
      <p:ext uri="{BB962C8B-B14F-4D97-AF65-F5344CB8AC3E}">
        <p14:creationId xmlns:p14="http://schemas.microsoft.com/office/powerpoint/2010/main" val="315799793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noProof="0"/>
          </a:p>
        </p:txBody>
      </p:sp>
      <p:sp>
        <p:nvSpPr>
          <p:cNvPr id="4" name="Tijdelijke aanduiding voor dianummer 3"/>
          <p:cNvSpPr>
            <a:spLocks noGrp="1"/>
          </p:cNvSpPr>
          <p:nvPr>
            <p:ph type="sldNum" sz="quarter" idx="10"/>
          </p:nvPr>
        </p:nvSpPr>
        <p:spPr/>
        <p:txBody>
          <a:bodyPr rtlCol="0"/>
          <a:lstStyle/>
          <a:p>
            <a:pPr algn="r" rtl="0"/>
            <a:fld id="{935E2820-AFE1-45FA-949E-17BDB534E1DC}" type="slidenum">
              <a:rPr lang="nl-NL" smtClean="0"/>
              <a:pPr algn="r" rtl="0"/>
              <a:t>2</a:t>
            </a:fld>
            <a:endParaRPr lang="nl-NL"/>
          </a:p>
        </p:txBody>
      </p:sp>
    </p:spTree>
    <p:extLst>
      <p:ext uri="{BB962C8B-B14F-4D97-AF65-F5344CB8AC3E}">
        <p14:creationId xmlns:p14="http://schemas.microsoft.com/office/powerpoint/2010/main" val="306991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algn="r"/>
            <a:fld id="{935E2820-AFE1-45FA-949E-17BDB534E1DC}" type="slidenum">
              <a:rPr lang="nl-NL" noProof="0" smtClean="0"/>
              <a:pPr algn="r"/>
              <a:t>16</a:t>
            </a:fld>
            <a:endParaRPr lang="nl-NL" noProof="0"/>
          </a:p>
        </p:txBody>
      </p:sp>
    </p:spTree>
    <p:extLst>
      <p:ext uri="{BB962C8B-B14F-4D97-AF65-F5344CB8AC3E}">
        <p14:creationId xmlns:p14="http://schemas.microsoft.com/office/powerpoint/2010/main" val="23179561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noProof="0"/>
          </a:p>
        </p:txBody>
      </p:sp>
      <p:sp>
        <p:nvSpPr>
          <p:cNvPr id="4" name="Tijdelijke aanduiding voor dianummer 3"/>
          <p:cNvSpPr>
            <a:spLocks noGrp="1"/>
          </p:cNvSpPr>
          <p:nvPr>
            <p:ph type="sldNum" sz="quarter" idx="10"/>
          </p:nvPr>
        </p:nvSpPr>
        <p:spPr/>
        <p:txBody>
          <a:bodyPr rtlCol="0"/>
          <a:lstStyle/>
          <a:p>
            <a:pPr algn="r" rtl="0"/>
            <a:fld id="{935E2820-AFE1-45FA-949E-17BDB534E1DC}" type="slidenum">
              <a:rPr lang="nl-NL" smtClean="0"/>
              <a:pPr algn="r" rtl="0"/>
              <a:t>17</a:t>
            </a:fld>
            <a:endParaRPr lang="nl-NL"/>
          </a:p>
        </p:txBody>
      </p:sp>
    </p:spTree>
    <p:extLst>
      <p:ext uri="{BB962C8B-B14F-4D97-AF65-F5344CB8AC3E}">
        <p14:creationId xmlns:p14="http://schemas.microsoft.com/office/powerpoint/2010/main" val="652026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b="0" i="0" dirty="0">
              <a:solidFill>
                <a:srgbClr val="263567"/>
              </a:solidFill>
              <a:effectLst/>
              <a:latin typeface="Open Sans" panose="020B0606030504020204" pitchFamily="34" charset="0"/>
            </a:endParaRPr>
          </a:p>
          <a:p>
            <a:pPr rtl="0"/>
            <a:endParaRPr lang="nl-NL" b="0" i="0" noProof="0" dirty="0">
              <a:solidFill>
                <a:srgbClr val="263567"/>
              </a:solidFill>
              <a:effectLst/>
              <a:latin typeface="Open Sans" panose="020B0606030504020204" pitchFamily="34" charset="0"/>
            </a:endParaRPr>
          </a:p>
          <a:p>
            <a:pPr algn="l"/>
            <a:r>
              <a:rPr lang="nl-NL" sz="1800" b="0" i="0" u="none" strike="noStrike" baseline="0" dirty="0">
                <a:latin typeface="OpenSans"/>
              </a:rPr>
              <a:t>We houden meestal niet zo van de donkere nacht.</a:t>
            </a:r>
          </a:p>
          <a:p>
            <a:pPr algn="l"/>
            <a:r>
              <a:rPr lang="nl-NL" sz="1800" b="0" i="0" u="none" strike="noStrike" baseline="0" dirty="0">
                <a:latin typeface="OpenSans"/>
              </a:rPr>
              <a:t>Je ziet bijna niks, je hoort geluiden die er overdag</a:t>
            </a:r>
          </a:p>
          <a:p>
            <a:pPr algn="l"/>
            <a:r>
              <a:rPr lang="nl-NL" sz="1800" b="0" i="0" u="none" strike="noStrike" baseline="0" dirty="0">
                <a:latin typeface="OpenSans"/>
              </a:rPr>
              <a:t>niet zijn. Zo kan er van alles gebeuren waar je van</a:t>
            </a:r>
          </a:p>
          <a:p>
            <a:pPr algn="l"/>
            <a:r>
              <a:rPr lang="nl-NL" sz="1800" b="0" i="0" u="none" strike="noStrike" baseline="0" dirty="0">
                <a:latin typeface="OpenSans"/>
              </a:rPr>
              <a:t>schrikt. In het donker doen mensen soms dingen</a:t>
            </a:r>
          </a:p>
          <a:p>
            <a:pPr algn="l"/>
            <a:r>
              <a:rPr lang="nl-NL" sz="1800" b="0" i="0" u="none" strike="noStrike" baseline="0" dirty="0">
                <a:latin typeface="OpenSans"/>
              </a:rPr>
              <a:t>in het geheim, dingen die niemand mag zien omdat</a:t>
            </a:r>
          </a:p>
          <a:p>
            <a:pPr algn="l"/>
            <a:r>
              <a:rPr lang="nl-NL" sz="1800" b="0" i="0" u="none" strike="noStrike" baseline="0" dirty="0">
                <a:latin typeface="OpenSans"/>
              </a:rPr>
              <a:t>ze verboden zijn.</a:t>
            </a:r>
          </a:p>
          <a:p>
            <a:pPr algn="l"/>
            <a:r>
              <a:rPr lang="nl-NL" sz="1800" b="0" i="0" u="none" strike="noStrike" baseline="0" dirty="0">
                <a:latin typeface="OpenSans"/>
              </a:rPr>
              <a:t>Daarom houden we meer van het licht dan van het</a:t>
            </a:r>
          </a:p>
          <a:p>
            <a:pPr algn="l"/>
            <a:r>
              <a:rPr lang="nl-NL" sz="1800" b="0" i="0" u="none" strike="noStrike" baseline="0" dirty="0">
                <a:latin typeface="OpenSans"/>
              </a:rPr>
              <a:t>donker.</a:t>
            </a:r>
          </a:p>
          <a:p>
            <a:pPr algn="l"/>
            <a:r>
              <a:rPr lang="nl-NL" sz="1800" b="0" i="0" u="none" strike="noStrike" baseline="0" dirty="0">
                <a:latin typeface="OpenSans"/>
              </a:rPr>
              <a:t>God heeft daar iets moois op bedacht voor ons.</a:t>
            </a:r>
          </a:p>
          <a:p>
            <a:pPr algn="l"/>
            <a:r>
              <a:rPr lang="nl-NL" sz="1800" b="0" i="0" u="none" strike="noStrike" baseline="0" dirty="0">
                <a:latin typeface="OpenSans"/>
              </a:rPr>
              <a:t>Hij bedacht de maan en de sterren</a:t>
            </a:r>
            <a:endParaRPr lang="nl-NL" sz="1800" b="0" i="0" u="none" strike="noStrike" baseline="0" noProof="0" dirty="0">
              <a:solidFill>
                <a:srgbClr val="263567"/>
              </a:solidFill>
              <a:effectLst/>
              <a:latin typeface="Open Sans" panose="020B0606030504020204" pitchFamily="34" charset="0"/>
            </a:endParaRPr>
          </a:p>
          <a:p>
            <a:pPr algn="l"/>
            <a:endParaRPr lang="nl-NL" sz="1800" b="0" i="0" u="none" strike="noStrike" baseline="0" noProof="0" dirty="0">
              <a:solidFill>
                <a:srgbClr val="263567"/>
              </a:solidFill>
              <a:effectLst/>
              <a:latin typeface="Open Sans" panose="020B0606030504020204" pitchFamily="34" charset="0"/>
            </a:endParaRPr>
          </a:p>
          <a:p>
            <a:pPr algn="l"/>
            <a:r>
              <a:rPr lang="nl-NL" dirty="0"/>
              <a:t>Gebed Heer God, verlicht onze weg door het licht van Christus dat voor ons uit gaat en ons leidt. Verlicht ons en woon in ons. Help ons de kribbe in ons hart te ontdekken, waar een groot licht slaapt. Schepper van het licht, wij danken U voor het geschenk van de ster die nooit dooft: Jezus Christus, onze Heer en Verlosser. Laat deze een baken zijn voor onze levensreis. Genees onze verdeeldheid en breng ons dichterbij het licht, zodat wij onze eenheid in U mogen vinden</a:t>
            </a:r>
            <a:endParaRPr lang="nl-NL" noProof="0" dirty="0"/>
          </a:p>
        </p:txBody>
      </p:sp>
      <p:sp>
        <p:nvSpPr>
          <p:cNvPr id="4" name="Tijdelijke aanduiding voor dianummer 3"/>
          <p:cNvSpPr>
            <a:spLocks noGrp="1"/>
          </p:cNvSpPr>
          <p:nvPr>
            <p:ph type="sldNum" sz="quarter" idx="10"/>
          </p:nvPr>
        </p:nvSpPr>
        <p:spPr/>
        <p:txBody>
          <a:bodyPr rtlCol="0"/>
          <a:lstStyle/>
          <a:p>
            <a:pPr algn="r" rtl="0"/>
            <a:fld id="{935E2820-AFE1-45FA-949E-17BDB534E1DC}" type="slidenum">
              <a:rPr lang="nl-NL" smtClean="0"/>
              <a:pPr algn="r" rtl="0"/>
              <a:t>3</a:t>
            </a:fld>
            <a:endParaRPr lang="nl-NL"/>
          </a:p>
        </p:txBody>
      </p:sp>
    </p:spTree>
    <p:extLst>
      <p:ext uri="{BB962C8B-B14F-4D97-AF65-F5344CB8AC3E}">
        <p14:creationId xmlns:p14="http://schemas.microsoft.com/office/powerpoint/2010/main" val="3912149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r>
              <a:rPr lang="nl-NL" noProof="0" dirty="0"/>
              <a:t>Voor de verteller de tekstafbeelding</a:t>
            </a:r>
          </a:p>
        </p:txBody>
      </p:sp>
      <p:sp>
        <p:nvSpPr>
          <p:cNvPr id="4" name="Tijdelijke aanduiding voor dianummer 3"/>
          <p:cNvSpPr>
            <a:spLocks noGrp="1"/>
          </p:cNvSpPr>
          <p:nvPr>
            <p:ph type="sldNum" sz="quarter" idx="10"/>
          </p:nvPr>
        </p:nvSpPr>
        <p:spPr/>
        <p:txBody>
          <a:bodyPr rtlCol="0"/>
          <a:lstStyle/>
          <a:p>
            <a:pPr algn="r" rtl="0"/>
            <a:fld id="{77542409-6A04-4DC6-AC3A-D3758287A8F2}" type="slidenum">
              <a:rPr lang="nl-NL" smtClean="0"/>
              <a:pPr algn="r" rtl="0"/>
              <a:t>4</a:t>
            </a:fld>
            <a:endParaRPr lang="nl-NL"/>
          </a:p>
        </p:txBody>
      </p:sp>
    </p:spTree>
    <p:extLst>
      <p:ext uri="{BB962C8B-B14F-4D97-AF65-F5344CB8AC3E}">
        <p14:creationId xmlns:p14="http://schemas.microsoft.com/office/powerpoint/2010/main" val="1566786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r>
              <a:rPr lang="nl-NL" noProof="0" dirty="0"/>
              <a:t>https://www.youtube.com/watch?v=oJUGKeS1hHc</a:t>
            </a:r>
          </a:p>
          <a:p>
            <a:pPr rtl="0"/>
            <a:endParaRPr lang="nl-NL" noProof="0" dirty="0"/>
          </a:p>
        </p:txBody>
      </p:sp>
      <p:sp>
        <p:nvSpPr>
          <p:cNvPr id="4" name="Tijdelijke aanduiding voor dianummer 3"/>
          <p:cNvSpPr>
            <a:spLocks noGrp="1"/>
          </p:cNvSpPr>
          <p:nvPr>
            <p:ph type="sldNum" sz="quarter" idx="10"/>
          </p:nvPr>
        </p:nvSpPr>
        <p:spPr/>
        <p:txBody>
          <a:bodyPr rtlCol="0"/>
          <a:lstStyle/>
          <a:p>
            <a:pPr algn="r" rtl="0"/>
            <a:fld id="{77542409-6A04-4DC6-AC3A-D3758287A8F2}" type="slidenum">
              <a:rPr lang="nl-NL" smtClean="0"/>
              <a:pPr algn="r" rtl="0"/>
              <a:t>6</a:t>
            </a:fld>
            <a:endParaRPr lang="nl-NL"/>
          </a:p>
        </p:txBody>
      </p:sp>
    </p:spTree>
    <p:extLst>
      <p:ext uri="{BB962C8B-B14F-4D97-AF65-F5344CB8AC3E}">
        <p14:creationId xmlns:p14="http://schemas.microsoft.com/office/powerpoint/2010/main" val="12794672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noProof="0" dirty="0"/>
          </a:p>
        </p:txBody>
      </p:sp>
      <p:sp>
        <p:nvSpPr>
          <p:cNvPr id="4" name="Tijdelijke aanduiding voor dianummer 3"/>
          <p:cNvSpPr>
            <a:spLocks noGrp="1"/>
          </p:cNvSpPr>
          <p:nvPr>
            <p:ph type="sldNum" sz="quarter" idx="10"/>
          </p:nvPr>
        </p:nvSpPr>
        <p:spPr/>
        <p:txBody>
          <a:bodyPr rtlCol="0"/>
          <a:lstStyle/>
          <a:p>
            <a:pPr algn="r" rtl="0"/>
            <a:fld id="{77542409-6A04-4DC6-AC3A-D3758287A8F2}" type="slidenum">
              <a:rPr lang="nl-NL" smtClean="0"/>
              <a:pPr algn="r" rtl="0"/>
              <a:t>8</a:t>
            </a:fld>
            <a:endParaRPr lang="nl-NL"/>
          </a:p>
        </p:txBody>
      </p:sp>
    </p:spTree>
    <p:extLst>
      <p:ext uri="{BB962C8B-B14F-4D97-AF65-F5344CB8AC3E}">
        <p14:creationId xmlns:p14="http://schemas.microsoft.com/office/powerpoint/2010/main" val="660935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algn="r"/>
            <a:fld id="{935E2820-AFE1-45FA-949E-17BDB534E1DC}" type="slidenum">
              <a:rPr lang="nl-NL" noProof="0" smtClean="0"/>
              <a:pPr algn="r"/>
              <a:t>9</a:t>
            </a:fld>
            <a:endParaRPr lang="nl-NL" noProof="0"/>
          </a:p>
        </p:txBody>
      </p:sp>
    </p:spTree>
    <p:extLst>
      <p:ext uri="{BB962C8B-B14F-4D97-AF65-F5344CB8AC3E}">
        <p14:creationId xmlns:p14="http://schemas.microsoft.com/office/powerpoint/2010/main" val="38840614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Als je in de spiegel kijkt met God, zie je iets van Hem en voel je je sterker....soms schouwen wij in raadselen maar wie met God doorschouwd...</a:t>
            </a:r>
          </a:p>
          <a:p>
            <a:r>
              <a:rPr lang="nl-NL" dirty="0"/>
              <a:t>Als je je leven met Hem doorschouwd wordt het niet perse leuker of makkelijker maar krijgt het meer zin</a:t>
            </a:r>
          </a:p>
          <a:p>
            <a:r>
              <a:rPr lang="nl-NL" dirty="0"/>
              <a:t>Geen vijanden, geen ruzie maken, goed je best doen, samenwerken, voor de juiste dingen kiezen...</a:t>
            </a:r>
          </a:p>
        </p:txBody>
      </p:sp>
      <p:sp>
        <p:nvSpPr>
          <p:cNvPr id="4" name="Tijdelijke aanduiding voor dianummer 3"/>
          <p:cNvSpPr>
            <a:spLocks noGrp="1"/>
          </p:cNvSpPr>
          <p:nvPr>
            <p:ph type="sldNum" sz="quarter" idx="5"/>
          </p:nvPr>
        </p:nvSpPr>
        <p:spPr/>
        <p:txBody>
          <a:bodyPr/>
          <a:lstStyle/>
          <a:p>
            <a:pPr algn="r"/>
            <a:fld id="{935E2820-AFE1-45FA-949E-17BDB534E1DC}" type="slidenum">
              <a:rPr lang="nl-NL" noProof="0" smtClean="0"/>
              <a:pPr algn="r"/>
              <a:t>11</a:t>
            </a:fld>
            <a:endParaRPr lang="nl-NL" noProof="0"/>
          </a:p>
        </p:txBody>
      </p:sp>
    </p:spTree>
    <p:extLst>
      <p:ext uri="{BB962C8B-B14F-4D97-AF65-F5344CB8AC3E}">
        <p14:creationId xmlns:p14="http://schemas.microsoft.com/office/powerpoint/2010/main" val="3546884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Tot</a:t>
            </a:r>
          </a:p>
          <a:p>
            <a:endParaRPr lang="nl-NL" dirty="0"/>
          </a:p>
        </p:txBody>
      </p:sp>
      <p:sp>
        <p:nvSpPr>
          <p:cNvPr id="4" name="Tijdelijke aanduiding voor dianummer 3"/>
          <p:cNvSpPr>
            <a:spLocks noGrp="1"/>
          </p:cNvSpPr>
          <p:nvPr>
            <p:ph type="sldNum" sz="quarter" idx="5"/>
          </p:nvPr>
        </p:nvSpPr>
        <p:spPr/>
        <p:txBody>
          <a:bodyPr/>
          <a:lstStyle/>
          <a:p>
            <a:pPr algn="r"/>
            <a:fld id="{935E2820-AFE1-45FA-949E-17BDB534E1DC}" type="slidenum">
              <a:rPr lang="nl-NL" noProof="0" smtClean="0"/>
              <a:pPr algn="r"/>
              <a:t>14</a:t>
            </a:fld>
            <a:endParaRPr lang="nl-NL" noProof="0"/>
          </a:p>
        </p:txBody>
      </p:sp>
    </p:spTree>
    <p:extLst>
      <p:ext uri="{BB962C8B-B14F-4D97-AF65-F5344CB8AC3E}">
        <p14:creationId xmlns:p14="http://schemas.microsoft.com/office/powerpoint/2010/main" val="3058459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algn="r"/>
            <a:fld id="{935E2820-AFE1-45FA-949E-17BDB534E1DC}" type="slidenum">
              <a:rPr lang="nl-NL" noProof="0" smtClean="0"/>
              <a:pPr algn="r"/>
              <a:t>15</a:t>
            </a:fld>
            <a:endParaRPr lang="nl-NL" noProof="0"/>
          </a:p>
        </p:txBody>
      </p:sp>
    </p:spTree>
    <p:extLst>
      <p:ext uri="{BB962C8B-B14F-4D97-AF65-F5344CB8AC3E}">
        <p14:creationId xmlns:p14="http://schemas.microsoft.com/office/powerpoint/2010/main" val="17169406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1065213" y="304800"/>
            <a:ext cx="7091361" cy="2793906"/>
          </a:xfrm>
        </p:spPr>
        <p:txBody>
          <a:bodyPr rtlCol="0" anchor="b">
            <a:normAutofit/>
          </a:bodyPr>
          <a:lstStyle>
            <a:lvl1pPr algn="l" rtl="0">
              <a:lnSpc>
                <a:spcPct val="80000"/>
              </a:lnSpc>
              <a:defRPr sz="6600"/>
            </a:lvl1pPr>
          </a:lstStyle>
          <a:p>
            <a:pPr rtl="0"/>
            <a:r>
              <a:rPr lang="nl-NL"/>
              <a:t>Klik om de stijl te bewerken</a:t>
            </a:r>
          </a:p>
        </p:txBody>
      </p:sp>
      <p:sp>
        <p:nvSpPr>
          <p:cNvPr id="3" name="Subtitel 2"/>
          <p:cNvSpPr>
            <a:spLocks noGrp="1"/>
          </p:cNvSpPr>
          <p:nvPr>
            <p:ph type="subTitle" idx="1"/>
          </p:nvPr>
        </p:nvSpPr>
        <p:spPr>
          <a:xfrm>
            <a:off x="1065213" y="3108804"/>
            <a:ext cx="7091361" cy="838200"/>
          </a:xfrm>
        </p:spPr>
        <p:txBody>
          <a:bodyPr rtlCol="0"/>
          <a:lstStyle>
            <a:lvl1pPr marL="0" indent="0" algn="l" rtl="0">
              <a:spcBef>
                <a:spcPts val="0"/>
              </a:spcBef>
              <a:buNone/>
              <a:defRPr sz="2400">
                <a:solidFill>
                  <a:schemeClr val="accent2"/>
                </a:solidFill>
              </a:defRPr>
            </a:lvl1pPr>
            <a:lvl2pPr marL="457200" indent="0" algn="ctr" rtl="0">
              <a:buNone/>
              <a:defRPr sz="2000"/>
            </a:lvl2pPr>
            <a:lvl3pPr marL="914400" indent="0" algn="ctr" rtl="0">
              <a:buNone/>
              <a:defRPr sz="1800"/>
            </a:lvl3pPr>
            <a:lvl4pPr marL="1371600" indent="0" algn="ctr" rtl="0">
              <a:buNone/>
              <a:defRPr sz="1600"/>
            </a:lvl4pPr>
            <a:lvl5pPr marL="1828800" indent="0" algn="ctr" rtl="0">
              <a:buNone/>
              <a:defRPr sz="1600"/>
            </a:lvl5pPr>
            <a:lvl6pPr marL="2286000" indent="0" algn="ctr" rtl="0">
              <a:buNone/>
              <a:defRPr sz="1600"/>
            </a:lvl6pPr>
            <a:lvl7pPr marL="2743200" indent="0" algn="ctr" rtl="0">
              <a:buNone/>
              <a:defRPr sz="1600"/>
            </a:lvl7pPr>
            <a:lvl8pPr marL="3200400" indent="0" algn="ctr" rtl="0">
              <a:buNone/>
              <a:defRPr sz="1600"/>
            </a:lvl8pPr>
            <a:lvl9pPr marL="3657600" indent="0" algn="ctr" rtl="0">
              <a:buNone/>
              <a:defRPr sz="1600"/>
            </a:lvl9pPr>
          </a:lstStyle>
          <a:p>
            <a:pPr rtl="0"/>
            <a:r>
              <a:rPr lang="nl-NL"/>
              <a:t>Klik om de ondertitelstijl van het model te bewerken</a:t>
            </a:r>
          </a:p>
        </p:txBody>
      </p:sp>
      <p:sp>
        <p:nvSpPr>
          <p:cNvPr id="8" name="Tijdelijke aanduiding voor datum 7"/>
          <p:cNvSpPr>
            <a:spLocks noGrp="1"/>
          </p:cNvSpPr>
          <p:nvPr>
            <p:ph type="dt" sz="half" idx="10"/>
          </p:nvPr>
        </p:nvSpPr>
        <p:spPr/>
        <p:txBody>
          <a:bodyPr rtlCol="0"/>
          <a:lstStyle>
            <a:lvl1pPr>
              <a:defRPr/>
            </a:lvl1pPr>
          </a:lstStyle>
          <a:p>
            <a:fld id="{BB0281E7-8860-42A6-AD7B-1741F4E3CB10}" type="datetime1">
              <a:rPr lang="nl-NL" smtClean="0"/>
              <a:pPr/>
              <a:t>28-1-2023</a:t>
            </a:fld>
            <a:endParaRPr lang="nl-NL"/>
          </a:p>
        </p:txBody>
      </p:sp>
      <p:sp>
        <p:nvSpPr>
          <p:cNvPr id="9" name="Tijdelijke aanduiding voor voettekst 8"/>
          <p:cNvSpPr>
            <a:spLocks noGrp="1"/>
          </p:cNvSpPr>
          <p:nvPr>
            <p:ph type="ftr" sz="quarter" idx="11"/>
          </p:nvPr>
        </p:nvSpPr>
        <p:spPr/>
        <p:txBody>
          <a:bodyPr rtlCol="0"/>
          <a:lstStyle/>
          <a:p>
            <a:pPr rtl="0"/>
            <a:endParaRPr lang="nl-NL"/>
          </a:p>
        </p:txBody>
      </p:sp>
      <p:sp>
        <p:nvSpPr>
          <p:cNvPr id="10" name="Tijdelijke aanduiding voor dianummer 9"/>
          <p:cNvSpPr>
            <a:spLocks noGrp="1"/>
          </p:cNvSpPr>
          <p:nvPr>
            <p:ph type="sldNum" sz="quarter" idx="12"/>
          </p:nvPr>
        </p:nvSpPr>
        <p:spPr/>
        <p:txBody>
          <a:bodyPr rtlCol="0"/>
          <a:lstStyle/>
          <a:p>
            <a:pPr rtl="0"/>
            <a:fld id="{8FDBFFB2-86D9-4B8F-A59A-553A60B94BBE}" type="slidenum">
              <a:rPr lang="nl-NL" smtClean="0"/>
              <a:pPr rtl="0"/>
              <a:t>‹nr.›</a:t>
            </a:fld>
            <a:endParaRPr lang="nl-NL"/>
          </a:p>
        </p:txBody>
      </p:sp>
    </p:spTree>
    <p:extLst>
      <p:ext uri="{BB962C8B-B14F-4D97-AF65-F5344CB8AC3E}">
        <p14:creationId xmlns:p14="http://schemas.microsoft.com/office/powerpoint/2010/main" val="1890547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nl-NL"/>
              <a:t>Klik om de stijl te bewerken</a:t>
            </a:r>
          </a:p>
        </p:txBody>
      </p:sp>
      <p:sp>
        <p:nvSpPr>
          <p:cNvPr id="3" name="Tijdelijke aanduiding voor verticale tekst 2"/>
          <p:cNvSpPr>
            <a:spLocks noGrp="1"/>
          </p:cNvSpPr>
          <p:nvPr>
            <p:ph type="body" orient="vert" idx="1"/>
          </p:nvPr>
        </p:nvSpPr>
        <p:spPr/>
        <p:txBody>
          <a:bodyPr vert="eaVert" rtlCol="0"/>
          <a:lstStyle/>
          <a:p>
            <a:pPr lvl="0" rtl="0"/>
            <a:r>
              <a:rPr lang="nl-NL"/>
              <a:t>Klik om de modelstijlen te bewerken</a:t>
            </a:r>
          </a:p>
          <a:p>
            <a:pPr lvl="1" rtl="0"/>
            <a:r>
              <a:rPr lang="nl-NL"/>
              <a:t>Tweede niveau</a:t>
            </a:r>
          </a:p>
          <a:p>
            <a:pPr lvl="2" rtl="0"/>
            <a:r>
              <a:rPr lang="nl-NL"/>
              <a:t>Derde niveau</a:t>
            </a:r>
          </a:p>
          <a:p>
            <a:pPr lvl="3" rtl="0"/>
            <a:r>
              <a:rPr lang="nl-NL"/>
              <a:t>Vierde niveau</a:t>
            </a:r>
          </a:p>
          <a:p>
            <a:pPr lvl="4" rtl="0"/>
            <a:r>
              <a:rPr lang="nl-NL"/>
              <a:t>Vijfde niveau</a:t>
            </a:r>
          </a:p>
        </p:txBody>
      </p:sp>
      <p:sp>
        <p:nvSpPr>
          <p:cNvPr id="4" name="Tijdelijke aanduiding voor datum 3"/>
          <p:cNvSpPr>
            <a:spLocks noGrp="1"/>
          </p:cNvSpPr>
          <p:nvPr>
            <p:ph type="dt" sz="half" idx="10"/>
          </p:nvPr>
        </p:nvSpPr>
        <p:spPr/>
        <p:txBody>
          <a:bodyPr rtlCol="0"/>
          <a:lstStyle>
            <a:lvl1pPr>
              <a:defRPr/>
            </a:lvl1pPr>
          </a:lstStyle>
          <a:p>
            <a:fld id="{38AC5619-4CE3-45B1-A50B-D311D8816F94}" type="datetime1">
              <a:rPr lang="nl-NL" smtClean="0"/>
              <a:pPr/>
              <a:t>28-1-2023</a:t>
            </a:fld>
            <a:endParaRPr lang="nl-NL"/>
          </a:p>
        </p:txBody>
      </p:sp>
      <p:sp>
        <p:nvSpPr>
          <p:cNvPr id="5" name="Tijdelijke aanduiding voor voettekst 4"/>
          <p:cNvSpPr>
            <a:spLocks noGrp="1"/>
          </p:cNvSpPr>
          <p:nvPr>
            <p:ph type="ftr" sz="quarter" idx="11"/>
          </p:nvPr>
        </p:nvSpPr>
        <p:spPr/>
        <p:txBody>
          <a:bodyPr rtlCol="0"/>
          <a:lstStyle/>
          <a:p>
            <a:pPr rtl="0"/>
            <a:endParaRPr lang="nl-NL"/>
          </a:p>
        </p:txBody>
      </p:sp>
      <p:sp>
        <p:nvSpPr>
          <p:cNvPr id="6" name="Tijdelijke aanduiding voor dianummer 5"/>
          <p:cNvSpPr>
            <a:spLocks noGrp="1"/>
          </p:cNvSpPr>
          <p:nvPr>
            <p:ph type="sldNum" sz="quarter" idx="12"/>
          </p:nvPr>
        </p:nvSpPr>
        <p:spPr/>
        <p:txBody>
          <a:bodyPr rtlCol="0"/>
          <a:lstStyle/>
          <a:p>
            <a:pPr rtl="0"/>
            <a:fld id="{8FDBFFB2-86D9-4B8F-A59A-553A60B94BBE}" type="slidenum">
              <a:rPr lang="nl-NL" smtClean="0"/>
              <a:t>‹nr.›</a:t>
            </a:fld>
            <a:endParaRPr lang="nl-NL"/>
          </a:p>
        </p:txBody>
      </p:sp>
    </p:spTree>
    <p:extLst>
      <p:ext uri="{BB962C8B-B14F-4D97-AF65-F5344CB8AC3E}">
        <p14:creationId xmlns:p14="http://schemas.microsoft.com/office/powerpoint/2010/main" val="4207666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9865014" y="304801"/>
            <a:ext cx="1715800" cy="5410200"/>
          </a:xfrm>
        </p:spPr>
        <p:txBody>
          <a:bodyPr vert="eaVert" rtlCol="0"/>
          <a:lstStyle/>
          <a:p>
            <a:pPr rtl="0"/>
            <a:r>
              <a:rPr lang="nl-NL"/>
              <a:t>Klik om de stijl te bewerken</a:t>
            </a:r>
          </a:p>
        </p:txBody>
      </p:sp>
      <p:sp>
        <p:nvSpPr>
          <p:cNvPr id="3" name="Tijdelijke aanduiding voor verticale tekst 2"/>
          <p:cNvSpPr>
            <a:spLocks noGrp="1"/>
          </p:cNvSpPr>
          <p:nvPr>
            <p:ph type="body" orient="vert" idx="1"/>
          </p:nvPr>
        </p:nvSpPr>
        <p:spPr>
          <a:xfrm>
            <a:off x="2209800" y="304801"/>
            <a:ext cx="7502814" cy="5410200"/>
          </a:xfrm>
        </p:spPr>
        <p:txBody>
          <a:bodyPr vert="eaVert" rtlCol="0"/>
          <a:lstStyle/>
          <a:p>
            <a:pPr lvl="0" rtl="0"/>
            <a:r>
              <a:rPr lang="nl-NL"/>
              <a:t>Klik om de modelstijlen te bewerken</a:t>
            </a:r>
          </a:p>
          <a:p>
            <a:pPr lvl="1" rtl="0"/>
            <a:r>
              <a:rPr lang="nl-NL"/>
              <a:t>Tweede niveau</a:t>
            </a:r>
          </a:p>
          <a:p>
            <a:pPr lvl="2" rtl="0"/>
            <a:r>
              <a:rPr lang="nl-NL"/>
              <a:t>Derde niveau</a:t>
            </a:r>
          </a:p>
          <a:p>
            <a:pPr lvl="3" rtl="0"/>
            <a:r>
              <a:rPr lang="nl-NL"/>
              <a:t>Vierde niveau</a:t>
            </a:r>
          </a:p>
          <a:p>
            <a:pPr lvl="4" rtl="0"/>
            <a:r>
              <a:rPr lang="nl-NL"/>
              <a:t>Vijfde niveau</a:t>
            </a:r>
          </a:p>
        </p:txBody>
      </p:sp>
      <p:sp>
        <p:nvSpPr>
          <p:cNvPr id="4" name="Tijdelijke aanduiding voor datum 3"/>
          <p:cNvSpPr>
            <a:spLocks noGrp="1"/>
          </p:cNvSpPr>
          <p:nvPr>
            <p:ph type="dt" sz="half" idx="10"/>
          </p:nvPr>
        </p:nvSpPr>
        <p:spPr/>
        <p:txBody>
          <a:bodyPr rtlCol="0"/>
          <a:lstStyle>
            <a:lvl1pPr>
              <a:defRPr/>
            </a:lvl1pPr>
          </a:lstStyle>
          <a:p>
            <a:fld id="{8720042C-C662-4D5C-9563-09504E1D865E}" type="datetime1">
              <a:rPr lang="nl-NL" smtClean="0"/>
              <a:pPr/>
              <a:t>28-1-2023</a:t>
            </a:fld>
            <a:endParaRPr lang="nl-NL"/>
          </a:p>
        </p:txBody>
      </p:sp>
      <p:sp>
        <p:nvSpPr>
          <p:cNvPr id="5" name="Tijdelijke aanduiding voor voettekst 4"/>
          <p:cNvSpPr>
            <a:spLocks noGrp="1"/>
          </p:cNvSpPr>
          <p:nvPr>
            <p:ph type="ftr" sz="quarter" idx="11"/>
          </p:nvPr>
        </p:nvSpPr>
        <p:spPr/>
        <p:txBody>
          <a:bodyPr rtlCol="0"/>
          <a:lstStyle/>
          <a:p>
            <a:pPr rtl="0"/>
            <a:endParaRPr lang="nl-NL"/>
          </a:p>
        </p:txBody>
      </p:sp>
      <p:sp>
        <p:nvSpPr>
          <p:cNvPr id="6" name="Tijdelijke aanduiding voor dianummer 5"/>
          <p:cNvSpPr>
            <a:spLocks noGrp="1"/>
          </p:cNvSpPr>
          <p:nvPr>
            <p:ph type="sldNum" sz="quarter" idx="12"/>
          </p:nvPr>
        </p:nvSpPr>
        <p:spPr/>
        <p:txBody>
          <a:bodyPr rtlCol="0"/>
          <a:lstStyle/>
          <a:p>
            <a:pPr rtl="0"/>
            <a:fld id="{8FDBFFB2-86D9-4B8F-A59A-553A60B94BBE}" type="slidenum">
              <a:rPr lang="nl-NL" smtClean="0"/>
              <a:t>‹nr.›</a:t>
            </a:fld>
            <a:endParaRPr lang="nl-NL"/>
          </a:p>
        </p:txBody>
      </p:sp>
    </p:spTree>
    <p:extLst>
      <p:ext uri="{BB962C8B-B14F-4D97-AF65-F5344CB8AC3E}">
        <p14:creationId xmlns:p14="http://schemas.microsoft.com/office/powerpoint/2010/main" val="12994977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inhoud">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nl-NL"/>
              <a:t>Klik om de stijl te bewerken</a:t>
            </a:r>
          </a:p>
        </p:txBody>
      </p:sp>
      <p:sp>
        <p:nvSpPr>
          <p:cNvPr id="3" name="Tijdelijke aanduiding voor inhoud 2"/>
          <p:cNvSpPr>
            <a:spLocks noGrp="1"/>
          </p:cNvSpPr>
          <p:nvPr>
            <p:ph idx="1"/>
          </p:nvPr>
        </p:nvSpPr>
        <p:spPr/>
        <p:txBody>
          <a:bodyPr rtlCol="0"/>
          <a:lstStyle/>
          <a:p>
            <a:pPr lvl="0" rtl="0"/>
            <a:r>
              <a:rPr lang="nl-NL"/>
              <a:t>Klik om de modelstijlen te bewerken</a:t>
            </a:r>
          </a:p>
          <a:p>
            <a:pPr lvl="1" rtl="0"/>
            <a:r>
              <a:rPr lang="nl-NL"/>
              <a:t>Tweede niveau</a:t>
            </a:r>
          </a:p>
          <a:p>
            <a:pPr lvl="2" rtl="0"/>
            <a:r>
              <a:rPr lang="nl-NL"/>
              <a:t>Derde niveau</a:t>
            </a:r>
          </a:p>
          <a:p>
            <a:pPr lvl="3" rtl="0"/>
            <a:r>
              <a:rPr lang="nl-NL"/>
              <a:t>Vierde niveau</a:t>
            </a:r>
          </a:p>
          <a:p>
            <a:pPr lvl="4" rtl="0"/>
            <a:r>
              <a:rPr lang="nl-NL"/>
              <a:t>Vijfde niveau</a:t>
            </a:r>
          </a:p>
        </p:txBody>
      </p:sp>
      <p:sp>
        <p:nvSpPr>
          <p:cNvPr id="4" name="Tijdelijke aanduiding voor datum 3"/>
          <p:cNvSpPr>
            <a:spLocks noGrp="1"/>
          </p:cNvSpPr>
          <p:nvPr>
            <p:ph type="dt" sz="half" idx="10"/>
          </p:nvPr>
        </p:nvSpPr>
        <p:spPr/>
        <p:txBody>
          <a:bodyPr rtlCol="0"/>
          <a:lstStyle>
            <a:lvl1pPr>
              <a:defRPr/>
            </a:lvl1pPr>
          </a:lstStyle>
          <a:p>
            <a:fld id="{EC9F2D71-F8AC-4830-BD83-0EB66B781DB1}" type="datetime1">
              <a:rPr lang="nl-NL" smtClean="0"/>
              <a:pPr/>
              <a:t>28-1-2023</a:t>
            </a:fld>
            <a:endParaRPr lang="nl-NL"/>
          </a:p>
        </p:txBody>
      </p:sp>
      <p:sp>
        <p:nvSpPr>
          <p:cNvPr id="5" name="Tijdelijke aanduiding voor voettekst 4"/>
          <p:cNvSpPr>
            <a:spLocks noGrp="1"/>
          </p:cNvSpPr>
          <p:nvPr>
            <p:ph type="ftr" sz="quarter" idx="11"/>
          </p:nvPr>
        </p:nvSpPr>
        <p:spPr/>
        <p:txBody>
          <a:bodyPr rtlCol="0"/>
          <a:lstStyle/>
          <a:p>
            <a:pPr rtl="0"/>
            <a:endParaRPr lang="nl-NL"/>
          </a:p>
        </p:txBody>
      </p:sp>
      <p:sp>
        <p:nvSpPr>
          <p:cNvPr id="6" name="Tijdelijke aanduiding voor dianummer 5"/>
          <p:cNvSpPr>
            <a:spLocks noGrp="1"/>
          </p:cNvSpPr>
          <p:nvPr>
            <p:ph type="sldNum" sz="quarter" idx="12"/>
          </p:nvPr>
        </p:nvSpPr>
        <p:spPr/>
        <p:txBody>
          <a:bodyPr rtlCol="0"/>
          <a:lstStyle/>
          <a:p>
            <a:pPr rtl="0"/>
            <a:fld id="{8FDBFFB2-86D9-4B8F-A59A-553A60B94BBE}" type="slidenum">
              <a:rPr lang="nl-NL" smtClean="0"/>
              <a:t>‹nr.›</a:t>
            </a:fld>
            <a:endParaRPr lang="nl-NL"/>
          </a:p>
        </p:txBody>
      </p:sp>
    </p:spTree>
    <p:extLst>
      <p:ext uri="{BB962C8B-B14F-4D97-AF65-F5344CB8AC3E}">
        <p14:creationId xmlns:p14="http://schemas.microsoft.com/office/powerpoint/2010/main" val="2589990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5180013" y="1600200"/>
            <a:ext cx="6400801" cy="2486025"/>
          </a:xfrm>
        </p:spPr>
        <p:txBody>
          <a:bodyPr rtlCol="0" anchor="b">
            <a:normAutofit/>
          </a:bodyPr>
          <a:lstStyle>
            <a:lvl1pPr algn="l" rtl="0">
              <a:defRPr sz="5200"/>
            </a:lvl1pPr>
          </a:lstStyle>
          <a:p>
            <a:pPr rtl="0"/>
            <a:r>
              <a:rPr lang="nl-NL"/>
              <a:t>Klik om de stijl te bewerken</a:t>
            </a:r>
          </a:p>
        </p:txBody>
      </p:sp>
      <p:sp>
        <p:nvSpPr>
          <p:cNvPr id="3" name="Tijdelijke aanduiding voor tekst 2"/>
          <p:cNvSpPr>
            <a:spLocks noGrp="1"/>
          </p:cNvSpPr>
          <p:nvPr>
            <p:ph type="body" idx="1"/>
          </p:nvPr>
        </p:nvSpPr>
        <p:spPr>
          <a:xfrm>
            <a:off x="5180011" y="4105029"/>
            <a:ext cx="6400801" cy="914400"/>
          </a:xfrm>
        </p:spPr>
        <p:txBody>
          <a:bodyPr rtlCol="0">
            <a:normAutofit/>
          </a:bodyPr>
          <a:lstStyle>
            <a:lvl1pPr marL="0" indent="0" algn="l" rtl="0">
              <a:buNone/>
              <a:defRPr sz="2000">
                <a:solidFill>
                  <a:schemeClr val="accent2"/>
                </a:solidFill>
              </a:defRPr>
            </a:lvl1pPr>
            <a:lvl2pPr marL="457200" indent="0" algn="l" rtl="0">
              <a:buNone/>
              <a:defRPr sz="2000">
                <a:solidFill>
                  <a:schemeClr val="tx1">
                    <a:tint val="75000"/>
                  </a:schemeClr>
                </a:solidFill>
              </a:defRPr>
            </a:lvl2pPr>
            <a:lvl3pPr marL="914400" indent="0" algn="l" rtl="0">
              <a:buNone/>
              <a:defRPr sz="1800">
                <a:solidFill>
                  <a:schemeClr val="tx1">
                    <a:tint val="75000"/>
                  </a:schemeClr>
                </a:solidFill>
              </a:defRPr>
            </a:lvl3pPr>
            <a:lvl4pPr marL="1371600" indent="0" algn="l" rtl="0">
              <a:buNone/>
              <a:defRPr sz="1600">
                <a:solidFill>
                  <a:schemeClr val="tx1">
                    <a:tint val="75000"/>
                  </a:schemeClr>
                </a:solidFill>
              </a:defRPr>
            </a:lvl4pPr>
            <a:lvl5pPr marL="1828800" indent="0" algn="l" rtl="0">
              <a:buNone/>
              <a:defRPr sz="1600">
                <a:solidFill>
                  <a:schemeClr val="tx1">
                    <a:tint val="75000"/>
                  </a:schemeClr>
                </a:solidFill>
              </a:defRPr>
            </a:lvl5pPr>
            <a:lvl6pPr marL="2286000" indent="0" algn="l" rtl="0">
              <a:buNone/>
              <a:defRPr sz="1600">
                <a:solidFill>
                  <a:schemeClr val="tx1">
                    <a:tint val="75000"/>
                  </a:schemeClr>
                </a:solidFill>
              </a:defRPr>
            </a:lvl6pPr>
            <a:lvl7pPr marL="2743200" indent="0" algn="l" rtl="0">
              <a:buNone/>
              <a:defRPr sz="1600">
                <a:solidFill>
                  <a:schemeClr val="tx1">
                    <a:tint val="75000"/>
                  </a:schemeClr>
                </a:solidFill>
              </a:defRPr>
            </a:lvl7pPr>
            <a:lvl8pPr marL="3200400" indent="0" algn="l" rtl="0">
              <a:buNone/>
              <a:defRPr sz="1600">
                <a:solidFill>
                  <a:schemeClr val="tx1">
                    <a:tint val="75000"/>
                  </a:schemeClr>
                </a:solidFill>
              </a:defRPr>
            </a:lvl8pPr>
            <a:lvl9pPr marL="3657600" indent="0" algn="l" rtl="0">
              <a:buNone/>
              <a:defRPr sz="1600">
                <a:solidFill>
                  <a:schemeClr val="tx1">
                    <a:tint val="75000"/>
                  </a:schemeClr>
                </a:solidFill>
              </a:defRPr>
            </a:lvl9pPr>
          </a:lstStyle>
          <a:p>
            <a:pPr lvl="0" rtl="0"/>
            <a:r>
              <a:rPr lang="nl-NL"/>
              <a:t>Klik om de modelstijlen te bewerken</a:t>
            </a:r>
          </a:p>
        </p:txBody>
      </p:sp>
      <p:sp>
        <p:nvSpPr>
          <p:cNvPr id="4" name="Tijdelijke aanduiding voor datum 3"/>
          <p:cNvSpPr>
            <a:spLocks noGrp="1"/>
          </p:cNvSpPr>
          <p:nvPr>
            <p:ph type="dt" sz="half" idx="10"/>
          </p:nvPr>
        </p:nvSpPr>
        <p:spPr/>
        <p:txBody>
          <a:bodyPr rtlCol="0"/>
          <a:lstStyle>
            <a:lvl1pPr>
              <a:defRPr/>
            </a:lvl1pPr>
          </a:lstStyle>
          <a:p>
            <a:fld id="{78BC103C-5B48-4A06-AF54-E200E91DA090}" type="datetime1">
              <a:rPr lang="nl-NL" smtClean="0"/>
              <a:pPr/>
              <a:t>28-1-2023</a:t>
            </a:fld>
            <a:endParaRPr lang="nl-NL"/>
          </a:p>
        </p:txBody>
      </p:sp>
      <p:sp>
        <p:nvSpPr>
          <p:cNvPr id="5" name="Tijdelijke aanduiding voor voettekst 4"/>
          <p:cNvSpPr>
            <a:spLocks noGrp="1"/>
          </p:cNvSpPr>
          <p:nvPr>
            <p:ph type="ftr" sz="quarter" idx="11"/>
          </p:nvPr>
        </p:nvSpPr>
        <p:spPr/>
        <p:txBody>
          <a:bodyPr rtlCol="0"/>
          <a:lstStyle/>
          <a:p>
            <a:pPr rtl="0"/>
            <a:endParaRPr lang="nl-NL"/>
          </a:p>
        </p:txBody>
      </p:sp>
      <p:sp>
        <p:nvSpPr>
          <p:cNvPr id="6" name="Tijdelijke aanduiding voor dianummer 5"/>
          <p:cNvSpPr>
            <a:spLocks noGrp="1"/>
          </p:cNvSpPr>
          <p:nvPr>
            <p:ph type="sldNum" sz="quarter" idx="12"/>
          </p:nvPr>
        </p:nvSpPr>
        <p:spPr/>
        <p:txBody>
          <a:bodyPr rtlCol="0"/>
          <a:lstStyle/>
          <a:p>
            <a:pPr rtl="0"/>
            <a:fld id="{8FDBFFB2-86D9-4B8F-A59A-553A60B94BBE}" type="slidenum">
              <a:rPr lang="nl-NL" smtClean="0"/>
              <a:t>‹nr.›</a:t>
            </a:fld>
            <a:endParaRPr lang="nl-NL"/>
          </a:p>
        </p:txBody>
      </p:sp>
    </p:spTree>
    <p:extLst>
      <p:ext uri="{BB962C8B-B14F-4D97-AF65-F5344CB8AC3E}">
        <p14:creationId xmlns:p14="http://schemas.microsoft.com/office/powerpoint/2010/main" val="2117916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nl-NL"/>
              <a:t>Klik om de stijl te bewerken</a:t>
            </a:r>
          </a:p>
        </p:txBody>
      </p:sp>
      <p:sp>
        <p:nvSpPr>
          <p:cNvPr id="3" name="Tijdelijke aanduiding voor inhoud 2"/>
          <p:cNvSpPr>
            <a:spLocks noGrp="1"/>
          </p:cNvSpPr>
          <p:nvPr>
            <p:ph sz="half" idx="1"/>
          </p:nvPr>
        </p:nvSpPr>
        <p:spPr>
          <a:xfrm>
            <a:off x="2208213" y="1600200"/>
            <a:ext cx="4572000" cy="4114800"/>
          </a:xfrm>
        </p:spPr>
        <p:txBody>
          <a:bodyPr rtlCol="0"/>
          <a:lstStyle/>
          <a:p>
            <a:pPr lvl="0" rtl="0"/>
            <a:r>
              <a:rPr lang="nl-NL"/>
              <a:t>Klik om de modelstijlen te bewerken</a:t>
            </a:r>
          </a:p>
          <a:p>
            <a:pPr lvl="1" rtl="0"/>
            <a:r>
              <a:rPr lang="nl-NL"/>
              <a:t>Tweede niveau</a:t>
            </a:r>
          </a:p>
          <a:p>
            <a:pPr lvl="2" rtl="0"/>
            <a:r>
              <a:rPr lang="nl-NL"/>
              <a:t>Derde niveau</a:t>
            </a:r>
          </a:p>
          <a:p>
            <a:pPr lvl="3" rtl="0"/>
            <a:r>
              <a:rPr lang="nl-NL"/>
              <a:t>Vierde niveau</a:t>
            </a:r>
          </a:p>
          <a:p>
            <a:pPr lvl="4" rtl="0"/>
            <a:r>
              <a:rPr lang="nl-NL"/>
              <a:t>Vijfde niveau</a:t>
            </a:r>
          </a:p>
        </p:txBody>
      </p:sp>
      <p:sp>
        <p:nvSpPr>
          <p:cNvPr id="4" name="Tijdelijke aanduiding voor inhoud 3"/>
          <p:cNvSpPr>
            <a:spLocks noGrp="1"/>
          </p:cNvSpPr>
          <p:nvPr>
            <p:ph sz="half" idx="2"/>
          </p:nvPr>
        </p:nvSpPr>
        <p:spPr>
          <a:xfrm>
            <a:off x="7008813" y="1600200"/>
            <a:ext cx="4572000" cy="4114800"/>
          </a:xfrm>
        </p:spPr>
        <p:txBody>
          <a:bodyPr rtlCol="0"/>
          <a:lstStyle/>
          <a:p>
            <a:pPr lvl="0" rtl="0"/>
            <a:r>
              <a:rPr lang="nl-NL"/>
              <a:t>Klik om de modelstijlen te bewerken</a:t>
            </a:r>
          </a:p>
          <a:p>
            <a:pPr lvl="1" rtl="0"/>
            <a:r>
              <a:rPr lang="nl-NL"/>
              <a:t>Tweede niveau</a:t>
            </a:r>
          </a:p>
          <a:p>
            <a:pPr lvl="2" rtl="0"/>
            <a:r>
              <a:rPr lang="nl-NL"/>
              <a:t>Derde niveau</a:t>
            </a:r>
          </a:p>
          <a:p>
            <a:pPr lvl="3" rtl="0"/>
            <a:r>
              <a:rPr lang="nl-NL"/>
              <a:t>Vierde niveau</a:t>
            </a:r>
          </a:p>
          <a:p>
            <a:pPr lvl="4" rtl="0"/>
            <a:r>
              <a:rPr lang="nl-NL"/>
              <a:t>Vijfde niveau</a:t>
            </a:r>
          </a:p>
        </p:txBody>
      </p:sp>
      <p:sp>
        <p:nvSpPr>
          <p:cNvPr id="5" name="Tijdelijke aanduiding voor datum 4"/>
          <p:cNvSpPr>
            <a:spLocks noGrp="1"/>
          </p:cNvSpPr>
          <p:nvPr>
            <p:ph type="dt" sz="half" idx="10"/>
          </p:nvPr>
        </p:nvSpPr>
        <p:spPr/>
        <p:txBody>
          <a:bodyPr rtlCol="0"/>
          <a:lstStyle>
            <a:lvl1pPr>
              <a:defRPr/>
            </a:lvl1pPr>
          </a:lstStyle>
          <a:p>
            <a:fld id="{F8AEA5A8-EAEA-4578-970E-832FA454F6CE}" type="datetime1">
              <a:rPr lang="nl-NL" smtClean="0"/>
              <a:pPr/>
              <a:t>28-1-2023</a:t>
            </a:fld>
            <a:endParaRPr lang="nl-NL"/>
          </a:p>
        </p:txBody>
      </p:sp>
      <p:sp>
        <p:nvSpPr>
          <p:cNvPr id="6" name="Tijdelijke aanduiding voor voettekst 5"/>
          <p:cNvSpPr>
            <a:spLocks noGrp="1"/>
          </p:cNvSpPr>
          <p:nvPr>
            <p:ph type="ftr" sz="quarter" idx="11"/>
          </p:nvPr>
        </p:nvSpPr>
        <p:spPr/>
        <p:txBody>
          <a:bodyPr rtlCol="0"/>
          <a:lstStyle/>
          <a:p>
            <a:pPr rtl="0"/>
            <a:endParaRPr lang="nl-NL"/>
          </a:p>
        </p:txBody>
      </p:sp>
      <p:sp>
        <p:nvSpPr>
          <p:cNvPr id="7" name="Tijdelijke aanduiding voor dianummer 6"/>
          <p:cNvSpPr>
            <a:spLocks noGrp="1"/>
          </p:cNvSpPr>
          <p:nvPr>
            <p:ph type="sldNum" sz="quarter" idx="12"/>
          </p:nvPr>
        </p:nvSpPr>
        <p:spPr/>
        <p:txBody>
          <a:bodyPr rtlCol="0"/>
          <a:lstStyle/>
          <a:p>
            <a:pPr rtl="0"/>
            <a:fld id="{8FDBFFB2-86D9-4B8F-A59A-553A60B94BBE}" type="slidenum">
              <a:rPr lang="nl-NL" smtClean="0"/>
              <a:t>‹nr.›</a:t>
            </a:fld>
            <a:endParaRPr lang="nl-NL"/>
          </a:p>
        </p:txBody>
      </p:sp>
    </p:spTree>
    <p:extLst>
      <p:ext uri="{BB962C8B-B14F-4D97-AF65-F5344CB8AC3E}">
        <p14:creationId xmlns:p14="http://schemas.microsoft.com/office/powerpoint/2010/main" val="3607751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nl-NL"/>
              <a:t>Klik om de stijl te bewerken</a:t>
            </a:r>
          </a:p>
        </p:txBody>
      </p:sp>
      <p:sp>
        <p:nvSpPr>
          <p:cNvPr id="3" name="Tijdelijke aanduiding voor tekst 2"/>
          <p:cNvSpPr>
            <a:spLocks noGrp="1"/>
          </p:cNvSpPr>
          <p:nvPr>
            <p:ph type="body" idx="1"/>
          </p:nvPr>
        </p:nvSpPr>
        <p:spPr>
          <a:xfrm>
            <a:off x="2208213" y="1600200"/>
            <a:ext cx="4572000" cy="823912"/>
          </a:xfrm>
        </p:spPr>
        <p:txBody>
          <a:bodyPr rtlCol="0" anchor="ctr">
            <a:noAutofit/>
          </a:bodyPr>
          <a:lstStyle>
            <a:lvl1pPr marL="0" indent="0" algn="l" rtl="0">
              <a:spcBef>
                <a:spcPts val="0"/>
              </a:spcBef>
              <a:buNone/>
              <a:defRPr sz="2100" b="0">
                <a:solidFill>
                  <a:schemeClr val="accent2"/>
                </a:solidFill>
              </a:defRPr>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nl-NL"/>
              <a:t>Klik om de modelstijlen te bewerken</a:t>
            </a:r>
          </a:p>
        </p:txBody>
      </p:sp>
      <p:sp>
        <p:nvSpPr>
          <p:cNvPr id="4" name="Tijdelijke aanduiding voor inhoud 3"/>
          <p:cNvSpPr>
            <a:spLocks noGrp="1"/>
          </p:cNvSpPr>
          <p:nvPr>
            <p:ph sz="half" idx="2"/>
          </p:nvPr>
        </p:nvSpPr>
        <p:spPr>
          <a:xfrm>
            <a:off x="2208213" y="2505075"/>
            <a:ext cx="4572000" cy="3337560"/>
          </a:xfrm>
        </p:spPr>
        <p:txBody>
          <a:bodyPr rtlCol="0"/>
          <a:lstStyle/>
          <a:p>
            <a:pPr lvl="0" rtl="0"/>
            <a:r>
              <a:rPr lang="nl-NL"/>
              <a:t>Klik om de modelstijlen te bewerken</a:t>
            </a:r>
          </a:p>
          <a:p>
            <a:pPr lvl="1" rtl="0"/>
            <a:r>
              <a:rPr lang="nl-NL"/>
              <a:t>Tweede niveau</a:t>
            </a:r>
          </a:p>
          <a:p>
            <a:pPr lvl="2" rtl="0"/>
            <a:r>
              <a:rPr lang="nl-NL"/>
              <a:t>Derde niveau</a:t>
            </a:r>
          </a:p>
          <a:p>
            <a:pPr lvl="3" rtl="0"/>
            <a:r>
              <a:rPr lang="nl-NL"/>
              <a:t>Vierde niveau</a:t>
            </a:r>
          </a:p>
          <a:p>
            <a:pPr lvl="4" rtl="0"/>
            <a:r>
              <a:rPr lang="nl-NL"/>
              <a:t>Vijfde niveau</a:t>
            </a:r>
          </a:p>
        </p:txBody>
      </p:sp>
      <p:sp>
        <p:nvSpPr>
          <p:cNvPr id="5" name="Tijdelijke aanduiding voor tekst 4"/>
          <p:cNvSpPr>
            <a:spLocks noGrp="1"/>
          </p:cNvSpPr>
          <p:nvPr>
            <p:ph type="body" sz="quarter" idx="3"/>
          </p:nvPr>
        </p:nvSpPr>
        <p:spPr>
          <a:xfrm>
            <a:off x="7008813" y="1600200"/>
            <a:ext cx="4572000" cy="823912"/>
          </a:xfrm>
        </p:spPr>
        <p:txBody>
          <a:bodyPr rtlCol="0" anchor="ctr">
            <a:noAutofit/>
          </a:bodyPr>
          <a:lstStyle>
            <a:lvl1pPr marL="0" indent="0" algn="l" rtl="0">
              <a:spcBef>
                <a:spcPts val="0"/>
              </a:spcBef>
              <a:buNone/>
              <a:defRPr sz="2100" b="0">
                <a:solidFill>
                  <a:schemeClr val="accent2"/>
                </a:solidFill>
              </a:defRPr>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nl-NL"/>
              <a:t>Klik om de modelstijlen te bewerken</a:t>
            </a:r>
          </a:p>
        </p:txBody>
      </p:sp>
      <p:sp>
        <p:nvSpPr>
          <p:cNvPr id="6" name="Tijdelijke aanduiding voor inhoud 5"/>
          <p:cNvSpPr>
            <a:spLocks noGrp="1"/>
          </p:cNvSpPr>
          <p:nvPr>
            <p:ph sz="quarter" idx="4"/>
          </p:nvPr>
        </p:nvSpPr>
        <p:spPr>
          <a:xfrm>
            <a:off x="7008813" y="2505075"/>
            <a:ext cx="4572000" cy="3337560"/>
          </a:xfrm>
        </p:spPr>
        <p:txBody>
          <a:bodyPr rtlCol="0"/>
          <a:lstStyle/>
          <a:p>
            <a:pPr lvl="0" rtl="0"/>
            <a:r>
              <a:rPr lang="nl-NL"/>
              <a:t>Klik om de modelstijlen te bewerken</a:t>
            </a:r>
          </a:p>
          <a:p>
            <a:pPr lvl="1" rtl="0"/>
            <a:r>
              <a:rPr lang="nl-NL"/>
              <a:t>Tweede niveau</a:t>
            </a:r>
          </a:p>
          <a:p>
            <a:pPr lvl="2" rtl="0"/>
            <a:r>
              <a:rPr lang="nl-NL"/>
              <a:t>Derde niveau</a:t>
            </a:r>
          </a:p>
          <a:p>
            <a:pPr lvl="3" rtl="0"/>
            <a:r>
              <a:rPr lang="nl-NL"/>
              <a:t>Vierde niveau</a:t>
            </a:r>
          </a:p>
          <a:p>
            <a:pPr lvl="4" rtl="0"/>
            <a:r>
              <a:rPr lang="nl-NL"/>
              <a:t>Vijfde niveau</a:t>
            </a:r>
          </a:p>
        </p:txBody>
      </p:sp>
      <p:sp>
        <p:nvSpPr>
          <p:cNvPr id="7" name="Tijdelijke aanduiding voor datum 6"/>
          <p:cNvSpPr>
            <a:spLocks noGrp="1"/>
          </p:cNvSpPr>
          <p:nvPr>
            <p:ph type="dt" sz="half" idx="10"/>
          </p:nvPr>
        </p:nvSpPr>
        <p:spPr/>
        <p:txBody>
          <a:bodyPr rtlCol="0"/>
          <a:lstStyle>
            <a:lvl1pPr>
              <a:defRPr/>
            </a:lvl1pPr>
          </a:lstStyle>
          <a:p>
            <a:fld id="{7C313BF6-1518-4C63-8730-119E39E5382A}" type="datetime1">
              <a:rPr lang="nl-NL" smtClean="0"/>
              <a:pPr/>
              <a:t>28-1-2023</a:t>
            </a:fld>
            <a:endParaRPr lang="nl-NL"/>
          </a:p>
        </p:txBody>
      </p:sp>
      <p:sp>
        <p:nvSpPr>
          <p:cNvPr id="8" name="Tijdelijke aanduiding voor voettekst 7"/>
          <p:cNvSpPr>
            <a:spLocks noGrp="1"/>
          </p:cNvSpPr>
          <p:nvPr>
            <p:ph type="ftr" sz="quarter" idx="11"/>
          </p:nvPr>
        </p:nvSpPr>
        <p:spPr/>
        <p:txBody>
          <a:bodyPr rtlCol="0"/>
          <a:lstStyle/>
          <a:p>
            <a:pPr rtl="0"/>
            <a:endParaRPr lang="nl-NL"/>
          </a:p>
        </p:txBody>
      </p:sp>
      <p:sp>
        <p:nvSpPr>
          <p:cNvPr id="9" name="Tijdelijke aanduiding voor dianummer 8"/>
          <p:cNvSpPr>
            <a:spLocks noGrp="1"/>
          </p:cNvSpPr>
          <p:nvPr>
            <p:ph type="sldNum" sz="quarter" idx="12"/>
          </p:nvPr>
        </p:nvSpPr>
        <p:spPr/>
        <p:txBody>
          <a:bodyPr rtlCol="0"/>
          <a:lstStyle/>
          <a:p>
            <a:pPr rtl="0"/>
            <a:fld id="{8FDBFFB2-86D9-4B8F-A59A-553A60B94BBE}" type="slidenum">
              <a:rPr lang="nl-NL" smtClean="0"/>
              <a:t>‹nr.›</a:t>
            </a:fld>
            <a:endParaRPr lang="nl-NL"/>
          </a:p>
        </p:txBody>
      </p:sp>
    </p:spTree>
    <p:extLst>
      <p:ext uri="{BB962C8B-B14F-4D97-AF65-F5344CB8AC3E}">
        <p14:creationId xmlns:p14="http://schemas.microsoft.com/office/powerpoint/2010/main" val="3833046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nl-NL"/>
              <a:t>Klik om de stijl te bewerken</a:t>
            </a:r>
          </a:p>
        </p:txBody>
      </p:sp>
      <p:sp>
        <p:nvSpPr>
          <p:cNvPr id="3" name="Tijdelijke aanduiding voor datum 2"/>
          <p:cNvSpPr>
            <a:spLocks noGrp="1"/>
          </p:cNvSpPr>
          <p:nvPr>
            <p:ph type="dt" sz="half" idx="10"/>
          </p:nvPr>
        </p:nvSpPr>
        <p:spPr/>
        <p:txBody>
          <a:bodyPr rtlCol="0"/>
          <a:lstStyle>
            <a:lvl1pPr>
              <a:defRPr/>
            </a:lvl1pPr>
          </a:lstStyle>
          <a:p>
            <a:fld id="{2FEC610E-ADBA-438F-BE16-F21C20CF76F6}" type="datetime1">
              <a:rPr lang="nl-NL" smtClean="0"/>
              <a:pPr/>
              <a:t>28-1-2023</a:t>
            </a:fld>
            <a:endParaRPr lang="nl-NL"/>
          </a:p>
        </p:txBody>
      </p:sp>
      <p:sp>
        <p:nvSpPr>
          <p:cNvPr id="4" name="Tijdelijke aanduiding voor voettekst 3"/>
          <p:cNvSpPr>
            <a:spLocks noGrp="1"/>
          </p:cNvSpPr>
          <p:nvPr>
            <p:ph type="ftr" sz="quarter" idx="11"/>
          </p:nvPr>
        </p:nvSpPr>
        <p:spPr/>
        <p:txBody>
          <a:bodyPr rtlCol="0"/>
          <a:lstStyle/>
          <a:p>
            <a:pPr rtl="0"/>
            <a:endParaRPr lang="nl-NL"/>
          </a:p>
        </p:txBody>
      </p:sp>
      <p:sp>
        <p:nvSpPr>
          <p:cNvPr id="5" name="Tijdelijke aanduiding voor dianummer 4"/>
          <p:cNvSpPr>
            <a:spLocks noGrp="1"/>
          </p:cNvSpPr>
          <p:nvPr>
            <p:ph type="sldNum" sz="quarter" idx="12"/>
          </p:nvPr>
        </p:nvSpPr>
        <p:spPr/>
        <p:txBody>
          <a:bodyPr rtlCol="0"/>
          <a:lstStyle/>
          <a:p>
            <a:pPr rtl="0"/>
            <a:fld id="{8FDBFFB2-86D9-4B8F-A59A-553A60B94BBE}" type="slidenum">
              <a:rPr lang="nl-NL" smtClean="0"/>
              <a:t>‹nr.›</a:t>
            </a:fld>
            <a:endParaRPr lang="nl-NL"/>
          </a:p>
        </p:txBody>
      </p:sp>
    </p:spTree>
    <p:extLst>
      <p:ext uri="{BB962C8B-B14F-4D97-AF65-F5344CB8AC3E}">
        <p14:creationId xmlns:p14="http://schemas.microsoft.com/office/powerpoint/2010/main" val="369830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rtlCol="0"/>
          <a:lstStyle>
            <a:lvl1pPr>
              <a:defRPr/>
            </a:lvl1pPr>
          </a:lstStyle>
          <a:p>
            <a:fld id="{01E1F3A8-E1DB-45B7-A675-D01A2AF8B711}" type="datetime1">
              <a:rPr lang="nl-NL" smtClean="0"/>
              <a:pPr/>
              <a:t>28-1-2023</a:t>
            </a:fld>
            <a:endParaRPr lang="nl-NL"/>
          </a:p>
        </p:txBody>
      </p:sp>
      <p:sp>
        <p:nvSpPr>
          <p:cNvPr id="3" name="Tijdelijke aanduiding voor voettekst 2"/>
          <p:cNvSpPr>
            <a:spLocks noGrp="1"/>
          </p:cNvSpPr>
          <p:nvPr>
            <p:ph type="ftr" sz="quarter" idx="11"/>
          </p:nvPr>
        </p:nvSpPr>
        <p:spPr/>
        <p:txBody>
          <a:bodyPr rtlCol="0"/>
          <a:lstStyle/>
          <a:p>
            <a:pPr rtl="0"/>
            <a:endParaRPr lang="nl-NL"/>
          </a:p>
        </p:txBody>
      </p:sp>
      <p:sp>
        <p:nvSpPr>
          <p:cNvPr id="4" name="Tijdelijke aanduiding voor dianummer 3"/>
          <p:cNvSpPr>
            <a:spLocks noGrp="1"/>
          </p:cNvSpPr>
          <p:nvPr>
            <p:ph type="sldNum" sz="quarter" idx="12"/>
          </p:nvPr>
        </p:nvSpPr>
        <p:spPr/>
        <p:txBody>
          <a:bodyPr rtlCol="0"/>
          <a:lstStyle/>
          <a:p>
            <a:pPr rtl="0"/>
            <a:fld id="{8FDBFFB2-86D9-4B8F-A59A-553A60B94BBE}" type="slidenum">
              <a:rPr lang="nl-NL" smtClean="0"/>
              <a:t>‹nr.›</a:t>
            </a:fld>
            <a:endParaRPr lang="nl-NL"/>
          </a:p>
        </p:txBody>
      </p:sp>
    </p:spTree>
    <p:extLst>
      <p:ext uri="{BB962C8B-B14F-4D97-AF65-F5344CB8AC3E}">
        <p14:creationId xmlns:p14="http://schemas.microsoft.com/office/powerpoint/2010/main" val="2222526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837612" y="2277477"/>
            <a:ext cx="2743201" cy="2322178"/>
          </a:xfrm>
        </p:spPr>
        <p:txBody>
          <a:bodyPr rtlCol="0" anchor="b">
            <a:normAutofit/>
          </a:bodyPr>
          <a:lstStyle>
            <a:lvl1pPr algn="l" rtl="0">
              <a:defRPr sz="2600">
                <a:solidFill>
                  <a:schemeClr val="accent2"/>
                </a:solidFill>
              </a:defRPr>
            </a:lvl1pPr>
          </a:lstStyle>
          <a:p>
            <a:pPr rtl="0"/>
            <a:r>
              <a:rPr lang="nl-NL"/>
              <a:t>Klik om de stijl te bewerken</a:t>
            </a:r>
          </a:p>
        </p:txBody>
      </p:sp>
      <p:sp>
        <p:nvSpPr>
          <p:cNvPr id="3" name="Tijdelijke aanduiding voor inhoud 2"/>
          <p:cNvSpPr>
            <a:spLocks noGrp="1"/>
          </p:cNvSpPr>
          <p:nvPr>
            <p:ph idx="1"/>
          </p:nvPr>
        </p:nvSpPr>
        <p:spPr>
          <a:xfrm>
            <a:off x="1293813" y="533400"/>
            <a:ext cx="6858000" cy="4800600"/>
          </a:xfrm>
        </p:spPr>
        <p:txBody>
          <a:bodyPr rtlCol="0">
            <a:normAutofit/>
          </a:bodyPr>
          <a:lstStyle>
            <a:lvl1pPr algn="l" rtl="0">
              <a:defRPr sz="2400"/>
            </a:lvl1pPr>
            <a:lvl2pPr algn="l" rtl="0">
              <a:defRPr sz="2000"/>
            </a:lvl2pPr>
            <a:lvl3pPr algn="l" rtl="0">
              <a:defRPr sz="1800"/>
            </a:lvl3pPr>
            <a:lvl4pPr algn="l" rtl="0">
              <a:defRPr sz="1600"/>
            </a:lvl4pPr>
            <a:lvl5pPr algn="l" rtl="0">
              <a:defRPr sz="1400"/>
            </a:lvl5pPr>
            <a:lvl6pPr algn="l" rtl="0">
              <a:defRPr sz="1400"/>
            </a:lvl6pPr>
            <a:lvl7pPr algn="l" rtl="0">
              <a:defRPr sz="1400"/>
            </a:lvl7pPr>
            <a:lvl8pPr algn="l" rtl="0">
              <a:defRPr sz="1400"/>
            </a:lvl8pPr>
            <a:lvl9pPr algn="l" rtl="0">
              <a:defRPr sz="1400"/>
            </a:lvl9pPr>
          </a:lstStyle>
          <a:p>
            <a:pPr lvl="0" rtl="0"/>
            <a:r>
              <a:rPr lang="nl-NL"/>
              <a:t>Klik om de modelstijlen te bewerken</a:t>
            </a:r>
          </a:p>
          <a:p>
            <a:pPr lvl="1" rtl="0"/>
            <a:r>
              <a:rPr lang="nl-NL"/>
              <a:t>Tweede niveau</a:t>
            </a:r>
          </a:p>
          <a:p>
            <a:pPr lvl="2" rtl="0"/>
            <a:r>
              <a:rPr lang="nl-NL"/>
              <a:t>Derde niveau</a:t>
            </a:r>
          </a:p>
          <a:p>
            <a:pPr lvl="3" rtl="0"/>
            <a:r>
              <a:rPr lang="nl-NL"/>
              <a:t>Vierde niveau</a:t>
            </a:r>
          </a:p>
          <a:p>
            <a:pPr lvl="4" rtl="0"/>
            <a:r>
              <a:rPr lang="nl-NL"/>
              <a:t>Vijfde niveau</a:t>
            </a:r>
          </a:p>
        </p:txBody>
      </p:sp>
      <p:sp>
        <p:nvSpPr>
          <p:cNvPr id="4" name="Tijdelijke aanduiding voor tekst 3"/>
          <p:cNvSpPr>
            <a:spLocks noGrp="1"/>
          </p:cNvSpPr>
          <p:nvPr>
            <p:ph type="body" sz="half" idx="2"/>
          </p:nvPr>
        </p:nvSpPr>
        <p:spPr>
          <a:xfrm>
            <a:off x="8837614" y="4583187"/>
            <a:ext cx="2743200" cy="1131813"/>
          </a:xfrm>
        </p:spPr>
        <p:txBody>
          <a:bodyPr rtlCol="0">
            <a:normAutofit/>
          </a:bodyPr>
          <a:lstStyle>
            <a:lvl1pPr marL="0" indent="0" algn="l" rtl="0">
              <a:spcBef>
                <a:spcPts val="1000"/>
              </a:spcBef>
              <a:buNone/>
              <a:defRPr sz="14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nl-NL"/>
              <a:t>Klik om de modelstijlen te bewerken</a:t>
            </a:r>
          </a:p>
        </p:txBody>
      </p:sp>
      <p:sp>
        <p:nvSpPr>
          <p:cNvPr id="5" name="Tijdelijke aanduiding voor datum 4"/>
          <p:cNvSpPr>
            <a:spLocks noGrp="1"/>
          </p:cNvSpPr>
          <p:nvPr>
            <p:ph type="dt" sz="half" idx="10"/>
          </p:nvPr>
        </p:nvSpPr>
        <p:spPr/>
        <p:txBody>
          <a:bodyPr rtlCol="0"/>
          <a:lstStyle>
            <a:lvl1pPr>
              <a:defRPr/>
            </a:lvl1pPr>
          </a:lstStyle>
          <a:p>
            <a:fld id="{25107E48-990D-4FD1-9524-D8BACFCCFB23}" type="datetime1">
              <a:rPr lang="nl-NL" smtClean="0"/>
              <a:pPr/>
              <a:t>28-1-2023</a:t>
            </a:fld>
            <a:endParaRPr lang="nl-NL"/>
          </a:p>
        </p:txBody>
      </p:sp>
      <p:sp>
        <p:nvSpPr>
          <p:cNvPr id="6" name="Tijdelijke aanduiding voor voettekst 5"/>
          <p:cNvSpPr>
            <a:spLocks noGrp="1"/>
          </p:cNvSpPr>
          <p:nvPr>
            <p:ph type="ftr" sz="quarter" idx="11"/>
          </p:nvPr>
        </p:nvSpPr>
        <p:spPr/>
        <p:txBody>
          <a:bodyPr rtlCol="0"/>
          <a:lstStyle/>
          <a:p>
            <a:pPr rtl="0"/>
            <a:endParaRPr lang="nl-NL"/>
          </a:p>
        </p:txBody>
      </p:sp>
      <p:sp>
        <p:nvSpPr>
          <p:cNvPr id="7" name="Tijdelijke aanduiding voor dianummer 6"/>
          <p:cNvSpPr>
            <a:spLocks noGrp="1"/>
          </p:cNvSpPr>
          <p:nvPr>
            <p:ph type="sldNum" sz="quarter" idx="12"/>
          </p:nvPr>
        </p:nvSpPr>
        <p:spPr/>
        <p:txBody>
          <a:bodyPr rtlCol="0"/>
          <a:lstStyle/>
          <a:p>
            <a:pPr rtl="0"/>
            <a:fld id="{8FDBFFB2-86D9-4B8F-A59A-553A60B94BBE}" type="slidenum">
              <a:rPr lang="nl-NL" smtClean="0"/>
              <a:t>‹nr.›</a:t>
            </a:fld>
            <a:endParaRPr lang="nl-NL"/>
          </a:p>
        </p:txBody>
      </p:sp>
    </p:spTree>
    <p:extLst>
      <p:ext uri="{BB962C8B-B14F-4D97-AF65-F5344CB8AC3E}">
        <p14:creationId xmlns:p14="http://schemas.microsoft.com/office/powerpoint/2010/main" val="1897700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837612" y="2277477"/>
            <a:ext cx="2743201" cy="2322178"/>
          </a:xfrm>
        </p:spPr>
        <p:txBody>
          <a:bodyPr rtlCol="0" anchor="b">
            <a:normAutofit/>
          </a:bodyPr>
          <a:lstStyle>
            <a:lvl1pPr algn="l" rtl="0">
              <a:defRPr sz="2600">
                <a:solidFill>
                  <a:schemeClr val="accent2"/>
                </a:solidFill>
              </a:defRPr>
            </a:lvl1pPr>
          </a:lstStyle>
          <a:p>
            <a:pPr rtl="0"/>
            <a:r>
              <a:rPr lang="nl-NL"/>
              <a:t>Klik om de stijl te bewerken</a:t>
            </a:r>
          </a:p>
        </p:txBody>
      </p:sp>
      <p:sp>
        <p:nvSpPr>
          <p:cNvPr id="8" name="Afgeronde rechthoek 7"/>
          <p:cNvSpPr/>
          <p:nvPr/>
        </p:nvSpPr>
        <p:spPr>
          <a:xfrm>
            <a:off x="1293812" y="533400"/>
            <a:ext cx="6858001" cy="4800600"/>
          </a:xfrm>
          <a:prstGeom prst="roundRect">
            <a:avLst>
              <a:gd name="adj" fmla="val 4409"/>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a:p>
        </p:txBody>
      </p:sp>
      <p:sp>
        <p:nvSpPr>
          <p:cNvPr id="3" name="Tijdelijke aanduiding voor afbeelding 2" descr="Een lege tijdelijke aanduiding om een afbeelding toe te voegen. Klik op de tijdelijke aanduiding en selecteer de afbeelding die u wilt toevoegen."/>
          <p:cNvSpPr>
            <a:spLocks noGrp="1"/>
          </p:cNvSpPr>
          <p:nvPr>
            <p:ph type="pic" idx="1"/>
          </p:nvPr>
        </p:nvSpPr>
        <p:spPr>
          <a:xfrm>
            <a:off x="1408112" y="647700"/>
            <a:ext cx="6629400" cy="4572000"/>
          </a:xfrm>
          <a:prstGeom prst="roundRect">
            <a:avLst>
              <a:gd name="adj" fmla="val 3725"/>
            </a:avLst>
          </a:prstGeom>
        </p:spPr>
        <p:txBody>
          <a:bodyPr tIns="914400" rtlCol="0">
            <a:normAutofit/>
          </a:bodyPr>
          <a:lstStyle>
            <a:lvl1pPr marL="0" indent="0" algn="ctr" rtl="0">
              <a:buNone/>
              <a:defRPr sz="2400"/>
            </a:lvl1pPr>
            <a:lvl2pPr marL="457200" indent="0" algn="l" rtl="0">
              <a:buNone/>
              <a:defRPr sz="2800"/>
            </a:lvl2pPr>
            <a:lvl3pPr marL="914400" indent="0" algn="l" rtl="0">
              <a:buNone/>
              <a:defRPr sz="2400"/>
            </a:lvl3pPr>
            <a:lvl4pPr marL="1371600" indent="0" algn="l" rtl="0">
              <a:buNone/>
              <a:defRPr sz="2000"/>
            </a:lvl4pPr>
            <a:lvl5pPr marL="1828800" indent="0" algn="l" rtl="0">
              <a:buNone/>
              <a:defRPr sz="2000"/>
            </a:lvl5pPr>
            <a:lvl6pPr marL="2286000" indent="0" algn="l" rtl="0">
              <a:buNone/>
              <a:defRPr sz="2000"/>
            </a:lvl6pPr>
            <a:lvl7pPr marL="2743200" indent="0" algn="l" rtl="0">
              <a:buNone/>
              <a:defRPr sz="2000"/>
            </a:lvl7pPr>
            <a:lvl8pPr marL="3200400" indent="0" algn="l" rtl="0">
              <a:buNone/>
              <a:defRPr sz="2000"/>
            </a:lvl8pPr>
            <a:lvl9pPr marL="3657600" indent="0" algn="l" rtl="0">
              <a:buNone/>
              <a:defRPr sz="2000"/>
            </a:lvl9pPr>
          </a:lstStyle>
          <a:p>
            <a:pPr rtl="0"/>
            <a:r>
              <a:rPr lang="nl-NL"/>
              <a:t>Klik op het pictogram als u een afbeelding wilt toevoegen</a:t>
            </a:r>
          </a:p>
        </p:txBody>
      </p:sp>
      <p:sp>
        <p:nvSpPr>
          <p:cNvPr id="4" name="Tijdelijke aanduiding voor tekst 3"/>
          <p:cNvSpPr>
            <a:spLocks noGrp="1"/>
          </p:cNvSpPr>
          <p:nvPr>
            <p:ph type="body" sz="half" idx="2"/>
          </p:nvPr>
        </p:nvSpPr>
        <p:spPr>
          <a:xfrm>
            <a:off x="8837614" y="4583187"/>
            <a:ext cx="2743200" cy="1131813"/>
          </a:xfrm>
        </p:spPr>
        <p:txBody>
          <a:bodyPr rtlCol="0">
            <a:normAutofit/>
          </a:bodyPr>
          <a:lstStyle>
            <a:lvl1pPr marL="0" indent="0" algn="l" rtl="0">
              <a:spcBef>
                <a:spcPts val="1000"/>
              </a:spcBef>
              <a:buNone/>
              <a:defRPr sz="14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nl-NL"/>
              <a:t>Klik om de modelstijlen te bewerken</a:t>
            </a:r>
          </a:p>
        </p:txBody>
      </p:sp>
      <p:sp>
        <p:nvSpPr>
          <p:cNvPr id="5" name="Tijdelijke aanduiding voor datum 4"/>
          <p:cNvSpPr>
            <a:spLocks noGrp="1"/>
          </p:cNvSpPr>
          <p:nvPr>
            <p:ph type="dt" sz="half" idx="10"/>
          </p:nvPr>
        </p:nvSpPr>
        <p:spPr/>
        <p:txBody>
          <a:bodyPr rtlCol="0"/>
          <a:lstStyle>
            <a:lvl1pPr>
              <a:defRPr/>
            </a:lvl1pPr>
          </a:lstStyle>
          <a:p>
            <a:fld id="{C9DBDB7D-AAC8-4EC6-B9FE-9232F2EF7FA0}" type="datetime1">
              <a:rPr lang="nl-NL" smtClean="0"/>
              <a:pPr/>
              <a:t>28-1-2023</a:t>
            </a:fld>
            <a:endParaRPr lang="nl-NL"/>
          </a:p>
        </p:txBody>
      </p:sp>
      <p:sp>
        <p:nvSpPr>
          <p:cNvPr id="6" name="Tijdelijke aanduiding voor voettekst 5"/>
          <p:cNvSpPr>
            <a:spLocks noGrp="1"/>
          </p:cNvSpPr>
          <p:nvPr>
            <p:ph type="ftr" sz="quarter" idx="11"/>
          </p:nvPr>
        </p:nvSpPr>
        <p:spPr/>
        <p:txBody>
          <a:bodyPr rtlCol="0"/>
          <a:lstStyle/>
          <a:p>
            <a:pPr rtl="0"/>
            <a:endParaRPr lang="nl-NL"/>
          </a:p>
        </p:txBody>
      </p:sp>
      <p:sp>
        <p:nvSpPr>
          <p:cNvPr id="7" name="Tijdelijke aanduiding voor dianummer 6"/>
          <p:cNvSpPr>
            <a:spLocks noGrp="1"/>
          </p:cNvSpPr>
          <p:nvPr>
            <p:ph type="sldNum" sz="quarter" idx="12"/>
          </p:nvPr>
        </p:nvSpPr>
        <p:spPr/>
        <p:txBody>
          <a:bodyPr rtlCol="0"/>
          <a:lstStyle/>
          <a:p>
            <a:pPr rtl="0"/>
            <a:fld id="{8FDBFFB2-86D9-4B8F-A59A-553A60B94BBE}" type="slidenum">
              <a:rPr lang="nl-NL" smtClean="0"/>
              <a:t>‹nr.›</a:t>
            </a:fld>
            <a:endParaRPr lang="nl-NL"/>
          </a:p>
        </p:txBody>
      </p:sp>
    </p:spTree>
    <p:extLst>
      <p:ext uri="{BB962C8B-B14F-4D97-AF65-F5344CB8AC3E}">
        <p14:creationId xmlns:p14="http://schemas.microsoft.com/office/powerpoint/2010/main" val="639301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2208213" y="304800"/>
            <a:ext cx="9372600" cy="1200416"/>
          </a:xfrm>
          <a:prstGeom prst="rect">
            <a:avLst/>
          </a:prstGeom>
        </p:spPr>
        <p:txBody>
          <a:bodyPr vert="horz" lIns="91440" tIns="45720" rIns="91440" bIns="45720" rtlCol="0" anchor="b">
            <a:normAutofit/>
          </a:bodyPr>
          <a:lstStyle/>
          <a:p>
            <a:pPr rtl="0"/>
            <a:r>
              <a:rPr lang="nl-NL"/>
              <a:t>Klik om de titelstijl van het model te bewerken</a:t>
            </a:r>
          </a:p>
        </p:txBody>
      </p:sp>
      <p:sp>
        <p:nvSpPr>
          <p:cNvPr id="3" name="Tijdelijke aanduiding voor tekst 2"/>
          <p:cNvSpPr>
            <a:spLocks noGrp="1"/>
          </p:cNvSpPr>
          <p:nvPr>
            <p:ph type="body" idx="1"/>
          </p:nvPr>
        </p:nvSpPr>
        <p:spPr>
          <a:xfrm>
            <a:off x="2208213" y="1600200"/>
            <a:ext cx="9372600" cy="4114800"/>
          </a:xfrm>
          <a:prstGeom prst="rect">
            <a:avLst/>
          </a:prstGeom>
        </p:spPr>
        <p:txBody>
          <a:bodyPr vert="horz" lIns="91440" tIns="45720" rIns="91440" bIns="45720" rtlCol="0">
            <a:normAutofit/>
          </a:bodyPr>
          <a:lstStyle/>
          <a:p>
            <a:pPr lvl="0" rtl="0"/>
            <a:r>
              <a:rPr lang="nl-NL"/>
              <a:t>Klik om de tekststijlen van het model te bewerken</a:t>
            </a:r>
          </a:p>
          <a:p>
            <a:pPr lvl="1" rtl="0"/>
            <a:r>
              <a:rPr lang="nl-NL"/>
              <a:t>Tweede niveau</a:t>
            </a:r>
          </a:p>
          <a:p>
            <a:pPr lvl="2" rtl="0"/>
            <a:r>
              <a:rPr lang="nl-NL"/>
              <a:t>Derde niveau</a:t>
            </a:r>
          </a:p>
          <a:p>
            <a:pPr lvl="3" rtl="0"/>
            <a:r>
              <a:rPr lang="nl-NL"/>
              <a:t>Vierde niveau</a:t>
            </a:r>
          </a:p>
          <a:p>
            <a:pPr lvl="4" rtl="0"/>
            <a:r>
              <a:rPr lang="nl-NL"/>
              <a:t>Vijfde niveau</a:t>
            </a:r>
          </a:p>
        </p:txBody>
      </p:sp>
      <p:sp>
        <p:nvSpPr>
          <p:cNvPr id="4" name="Tijdelijke aanduiding voor datum 3"/>
          <p:cNvSpPr>
            <a:spLocks noGrp="1"/>
          </p:cNvSpPr>
          <p:nvPr>
            <p:ph type="dt" sz="half" idx="2"/>
          </p:nvPr>
        </p:nvSpPr>
        <p:spPr>
          <a:xfrm>
            <a:off x="253576" y="6505078"/>
            <a:ext cx="964036" cy="228600"/>
          </a:xfrm>
          <a:prstGeom prst="rect">
            <a:avLst/>
          </a:prstGeom>
        </p:spPr>
        <p:txBody>
          <a:bodyPr vert="horz" lIns="91440" tIns="45720" rIns="91440" bIns="45720" rtlCol="0" anchor="ctr"/>
          <a:lstStyle>
            <a:lvl1pPr algn="l" rtl="0">
              <a:defRPr sz="1100">
                <a:solidFill>
                  <a:schemeClr val="tx2"/>
                </a:solidFill>
              </a:defRPr>
            </a:lvl1pPr>
          </a:lstStyle>
          <a:p>
            <a:fld id="{6AF74D68-90BC-4A28-8D6A-1FEF2F3EF403}" type="datetime1">
              <a:rPr lang="nl-NL" smtClean="0"/>
              <a:pPr/>
              <a:t>28-1-2023</a:t>
            </a:fld>
            <a:endParaRPr lang="nl-NL"/>
          </a:p>
        </p:txBody>
      </p:sp>
      <p:sp>
        <p:nvSpPr>
          <p:cNvPr id="5" name="Tijdelijke aanduiding voor voettekst 4"/>
          <p:cNvSpPr>
            <a:spLocks noGrp="1"/>
          </p:cNvSpPr>
          <p:nvPr>
            <p:ph type="ftr" sz="quarter" idx="3"/>
          </p:nvPr>
        </p:nvSpPr>
        <p:spPr>
          <a:xfrm>
            <a:off x="1280159" y="6505078"/>
            <a:ext cx="6876415" cy="228600"/>
          </a:xfrm>
          <a:prstGeom prst="rect">
            <a:avLst/>
          </a:prstGeom>
        </p:spPr>
        <p:txBody>
          <a:bodyPr vert="horz" lIns="91440" tIns="45720" rIns="91440" bIns="45720" rtlCol="0" anchor="ctr"/>
          <a:lstStyle>
            <a:lvl1pPr algn="l" rtl="0">
              <a:defRPr sz="1100">
                <a:solidFill>
                  <a:schemeClr val="tx2"/>
                </a:solidFill>
              </a:defRPr>
            </a:lvl1pPr>
          </a:lstStyle>
          <a:p>
            <a:pPr rtl="0"/>
            <a:endParaRPr lang="nl-NL"/>
          </a:p>
        </p:txBody>
      </p:sp>
      <p:sp>
        <p:nvSpPr>
          <p:cNvPr id="6" name="Tijdelijke aanduiding voor dianummer 5"/>
          <p:cNvSpPr>
            <a:spLocks noGrp="1"/>
          </p:cNvSpPr>
          <p:nvPr>
            <p:ph type="sldNum" sz="quarter" idx="4"/>
          </p:nvPr>
        </p:nvSpPr>
        <p:spPr>
          <a:xfrm>
            <a:off x="11580814" y="6280298"/>
            <a:ext cx="533399" cy="349101"/>
          </a:xfrm>
          <a:prstGeom prst="rect">
            <a:avLst/>
          </a:prstGeom>
        </p:spPr>
        <p:txBody>
          <a:bodyPr vert="horz" lIns="91440" tIns="45720" rIns="91440" bIns="45720" rtlCol="0" anchor="ctr"/>
          <a:lstStyle>
            <a:lvl1pPr algn="ctr" rtl="0">
              <a:defRPr sz="1100" b="1">
                <a:solidFill>
                  <a:srgbClr val="AB3C19"/>
                </a:solidFill>
              </a:defRPr>
            </a:lvl1pPr>
          </a:lstStyle>
          <a:p>
            <a:pPr rtl="0"/>
            <a:fld id="{8FDBFFB2-86D9-4B8F-A59A-553A60B94BBE}" type="slidenum">
              <a:rPr lang="nl-NL" smtClean="0"/>
              <a:pPr rtl="0"/>
              <a:t>‹nr.›</a:t>
            </a:fld>
            <a:endParaRPr lang="nl-NL"/>
          </a:p>
        </p:txBody>
      </p:sp>
    </p:spTree>
    <p:extLst>
      <p:ext uri="{BB962C8B-B14F-4D97-AF65-F5344CB8AC3E}">
        <p14:creationId xmlns:p14="http://schemas.microsoft.com/office/powerpoint/2010/main" val="11702558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3400" kern="1200">
          <a:solidFill>
            <a:schemeClr val="tx1"/>
          </a:solidFill>
          <a:latin typeface="+mj-lt"/>
          <a:ea typeface="+mj-ea"/>
          <a:cs typeface="+mj-cs"/>
        </a:defRPr>
      </a:lvl1pPr>
    </p:titleStyle>
    <p:bodyStyle>
      <a:lvl1pPr marL="274320" indent="-228600" algn="l" defTabSz="914400" rtl="0" eaLnBrk="1" latinLnBrk="0" hangingPunct="1">
        <a:lnSpc>
          <a:spcPct val="90000"/>
        </a:lnSpc>
        <a:spcBef>
          <a:spcPts val="1800"/>
        </a:spcBef>
        <a:buSzPct val="80000"/>
        <a:buFont typeface="Wingdings" panose="05000000000000000000" pitchFamily="2" charset="2"/>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Wingdings" panose="05000000000000000000" pitchFamily="2" charset="2"/>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Wingdings" panose="05000000000000000000" pitchFamily="2" charset="2"/>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6.xml"/><Relationship Id="rId6" Type="http://schemas.openxmlformats.org/officeDocument/2006/relationships/image" Target="../media/image10.png"/><Relationship Id="rId5" Type="http://schemas.microsoft.com/office/2017/06/relationships/model3d" Target="../media/model3d1.glb"/><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6.xml"/><Relationship Id="rId1" Type="http://schemas.openxmlformats.org/officeDocument/2006/relationships/video" Target="https://www.youtube.com/embed/SwlhnVOdclQ?feature=oembed"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6.xml"/><Relationship Id="rId1" Type="http://schemas.openxmlformats.org/officeDocument/2006/relationships/video" Target="https://www.youtube.com/embed/HlzwSvw3BS4?feature=oembed"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video" Target="https://www.youtube.com/embed/bSdU4WN_BRs?feature=oembed" TargetMode="External"/><Relationship Id="rId4" Type="http://schemas.openxmlformats.org/officeDocument/2006/relationships/image" Target="../media/image51.jpe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5.jpeg"/><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7.xml"/><Relationship Id="rId1" Type="http://schemas.openxmlformats.org/officeDocument/2006/relationships/video" Target="https://www.youtube.com/embed/oJUGKeS1hHc?feature=oembed"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4.xml"/><Relationship Id="rId7"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8gdo7Nd8gLw?feature=oembed" TargetMode="External"/><Relationship Id="rId1" Type="http://schemas.openxmlformats.org/officeDocument/2006/relationships/tags" Target="../tags/tag3.xml"/><Relationship Id="rId5" Type="http://schemas.openxmlformats.org/officeDocument/2006/relationships/image" Target="../media/image31.jpe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6286D4-01AA-439B-9EAF-3A94ACB1E335}"/>
              </a:ext>
            </a:extLst>
          </p:cNvPr>
          <p:cNvSpPr>
            <a:spLocks noGrp="1"/>
          </p:cNvSpPr>
          <p:nvPr>
            <p:ph type="title"/>
          </p:nvPr>
        </p:nvSpPr>
        <p:spPr>
          <a:xfrm>
            <a:off x="73354" y="152644"/>
            <a:ext cx="11537605" cy="680268"/>
          </a:xfrm>
        </p:spPr>
        <p:txBody>
          <a:bodyPr>
            <a:normAutofit/>
          </a:bodyPr>
          <a:lstStyle/>
          <a:p>
            <a:r>
              <a:rPr lang="nl-NL" dirty="0">
                <a:solidFill>
                  <a:schemeClr val="tx2"/>
                </a:solidFill>
              </a:rPr>
              <a:t>We beginnen in het nieuw jaar met: 		</a:t>
            </a:r>
          </a:p>
        </p:txBody>
      </p:sp>
      <p:pic>
        <p:nvPicPr>
          <p:cNvPr id="8" name="Afbeelding 7" descr="Afbeelding met boom, buiten, water, vijver&#10;&#10;Automatisch gegenereerde beschrijving">
            <a:extLst>
              <a:ext uri="{FF2B5EF4-FFF2-40B4-BE49-F238E27FC236}">
                <a16:creationId xmlns:a16="http://schemas.microsoft.com/office/drawing/2014/main" id="{C6845E04-D376-4093-9777-CEC2D2DECA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 y="898429"/>
            <a:ext cx="4797631" cy="3598224"/>
          </a:xfrm>
          <a:prstGeom prst="rect">
            <a:avLst/>
          </a:prstGeom>
        </p:spPr>
      </p:pic>
      <p:sp>
        <p:nvSpPr>
          <p:cNvPr id="10" name="Tekstvak 9">
            <a:extLst>
              <a:ext uri="{FF2B5EF4-FFF2-40B4-BE49-F238E27FC236}">
                <a16:creationId xmlns:a16="http://schemas.microsoft.com/office/drawing/2014/main" id="{F222ACE8-9A36-4886-A9D8-5C0E881B195D}"/>
              </a:ext>
            </a:extLst>
          </p:cNvPr>
          <p:cNvSpPr txBox="1"/>
          <p:nvPr/>
        </p:nvSpPr>
        <p:spPr>
          <a:xfrm rot="21230431">
            <a:off x="5145310" y="695197"/>
            <a:ext cx="4338389" cy="1569660"/>
          </a:xfrm>
          <a:prstGeom prst="rect">
            <a:avLst/>
          </a:prstGeom>
          <a:noFill/>
        </p:spPr>
        <p:txBody>
          <a:bodyPr wrap="square" rtlCol="0">
            <a:spAutoFit/>
          </a:bodyPr>
          <a:lstStyle/>
          <a:p>
            <a:r>
              <a:rPr lang="nl-NL" sz="3200" dirty="0">
                <a:solidFill>
                  <a:srgbClr val="0070C0"/>
                </a:solidFill>
              </a:rPr>
              <a:t>God is er altijd bij! </a:t>
            </a:r>
          </a:p>
          <a:p>
            <a:endParaRPr lang="nl-NL" sz="3200" dirty="0">
              <a:solidFill>
                <a:srgbClr val="0070C0"/>
              </a:solidFill>
            </a:endParaRPr>
          </a:p>
          <a:p>
            <a:r>
              <a:rPr lang="nl-NL" sz="3200" dirty="0">
                <a:solidFill>
                  <a:srgbClr val="0070C0"/>
                </a:solidFill>
              </a:rPr>
              <a:t>Psalm 139...van David.</a:t>
            </a:r>
          </a:p>
        </p:txBody>
      </p:sp>
      <p:sp>
        <p:nvSpPr>
          <p:cNvPr id="12" name="Rechthoek 11">
            <a:extLst>
              <a:ext uri="{FF2B5EF4-FFF2-40B4-BE49-F238E27FC236}">
                <a16:creationId xmlns:a16="http://schemas.microsoft.com/office/drawing/2014/main" id="{3D2C6A55-25B2-46BA-9247-F6D3AED7FFDF}"/>
              </a:ext>
            </a:extLst>
          </p:cNvPr>
          <p:cNvSpPr/>
          <p:nvPr/>
        </p:nvSpPr>
        <p:spPr>
          <a:xfrm>
            <a:off x="-1" y="4459683"/>
            <a:ext cx="4417620" cy="584775"/>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nl-NL" sz="3200" b="1" cap="none" spc="0" dirty="0">
                <a:ln/>
                <a:solidFill>
                  <a:schemeClr val="accent3"/>
                </a:solidFill>
                <a:effectLst/>
              </a:rPr>
              <a:t>Kleverskerke</a:t>
            </a:r>
          </a:p>
        </p:txBody>
      </p:sp>
      <p:sp>
        <p:nvSpPr>
          <p:cNvPr id="3" name="AutoShape 2" descr="Auteursblo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 name="Tekstvak 12">
            <a:extLst>
              <a:ext uri="{FF2B5EF4-FFF2-40B4-BE49-F238E27FC236}">
                <a16:creationId xmlns:a16="http://schemas.microsoft.com/office/drawing/2014/main" id="{38FFA1D2-FF29-7A46-08D8-04F2EC58B5A3}"/>
              </a:ext>
            </a:extLst>
          </p:cNvPr>
          <p:cNvSpPr txBox="1"/>
          <p:nvPr/>
        </p:nvSpPr>
        <p:spPr>
          <a:xfrm>
            <a:off x="4872840" y="2982355"/>
            <a:ext cx="7184572" cy="1323439"/>
          </a:xfrm>
          <a:prstGeom prst="rect">
            <a:avLst/>
          </a:prstGeom>
          <a:noFill/>
        </p:spPr>
        <p:txBody>
          <a:bodyPr wrap="square">
            <a:spAutoFit/>
          </a:bodyPr>
          <a:lstStyle/>
          <a:p>
            <a:r>
              <a:rPr lang="nl-NL" sz="2000" b="1" dirty="0">
                <a:solidFill>
                  <a:schemeClr val="tx2"/>
                </a:solidFill>
              </a:rPr>
              <a:t>Even terugdenken aan Job:</a:t>
            </a:r>
            <a:br>
              <a:rPr lang="nl-NL" b="1" dirty="0">
                <a:solidFill>
                  <a:schemeClr val="tx2"/>
                </a:solidFill>
              </a:rPr>
            </a:br>
            <a:r>
              <a:rPr lang="nl-NL" sz="2000" dirty="0">
                <a:solidFill>
                  <a:schemeClr val="tx2"/>
                </a:solidFill>
              </a:rPr>
              <a:t>Voor Job is het enorme verschil tussen God en mensen zelfs een troostende gedachte: wij begrijpen het soms niet maar voor God ligt niets buiten zijn kennis of macht (Job 42:1-6).</a:t>
            </a:r>
          </a:p>
        </p:txBody>
      </p:sp>
      <p:pic>
        <p:nvPicPr>
          <p:cNvPr id="15" name="Afbeelding 14">
            <a:extLst>
              <a:ext uri="{FF2B5EF4-FFF2-40B4-BE49-F238E27FC236}">
                <a16:creationId xmlns:a16="http://schemas.microsoft.com/office/drawing/2014/main" id="{32DCBAD6-6B11-21FA-4D46-4BA37ED8BE73}"/>
              </a:ext>
            </a:extLst>
          </p:cNvPr>
          <p:cNvPicPr>
            <a:picLocks noChangeAspect="1"/>
          </p:cNvPicPr>
          <p:nvPr/>
        </p:nvPicPr>
        <p:blipFill>
          <a:blip r:embed="rId3"/>
          <a:stretch>
            <a:fillRect/>
          </a:stretch>
        </p:blipFill>
        <p:spPr>
          <a:xfrm>
            <a:off x="8448894" y="4795076"/>
            <a:ext cx="3533308" cy="2048494"/>
          </a:xfrm>
          <a:prstGeom prst="rect">
            <a:avLst/>
          </a:prstGeom>
        </p:spPr>
      </p:pic>
      <p:pic>
        <p:nvPicPr>
          <p:cNvPr id="17" name="Afbeelding 16">
            <a:extLst>
              <a:ext uri="{FF2B5EF4-FFF2-40B4-BE49-F238E27FC236}">
                <a16:creationId xmlns:a16="http://schemas.microsoft.com/office/drawing/2014/main" id="{3F0394E1-1656-2669-DBF4-B1D9BA28BBB6}"/>
              </a:ext>
            </a:extLst>
          </p:cNvPr>
          <p:cNvPicPr>
            <a:picLocks noChangeAspect="1"/>
          </p:cNvPicPr>
          <p:nvPr/>
        </p:nvPicPr>
        <p:blipFill>
          <a:blip r:embed="rId4"/>
          <a:stretch>
            <a:fillRect/>
          </a:stretch>
        </p:blipFill>
        <p:spPr>
          <a:xfrm>
            <a:off x="8949262" y="126246"/>
            <a:ext cx="3169384" cy="1781387"/>
          </a:xfrm>
          <a:prstGeom prst="rect">
            <a:avLst/>
          </a:prstGeom>
        </p:spPr>
      </p:pic>
      <mc:AlternateContent xmlns:mc="http://schemas.openxmlformats.org/markup-compatibility/2006">
        <mc:Choice xmlns:am3d="http://schemas.microsoft.com/office/drawing/2017/model3d" Requires="am3d">
          <p:graphicFrame>
            <p:nvGraphicFramePr>
              <p:cNvPr id="18" name="3D-model 17" descr="The Earth">
                <a:extLst>
                  <a:ext uri="{FF2B5EF4-FFF2-40B4-BE49-F238E27FC236}">
                    <a16:creationId xmlns:a16="http://schemas.microsoft.com/office/drawing/2014/main" id="{8975F361-EC07-43BE-898D-FF0FAB9D2806}"/>
                  </a:ext>
                </a:extLst>
              </p:cNvPr>
              <p:cNvGraphicFramePr>
                <a:graphicFrameLocks noChangeAspect="1"/>
              </p:cNvGraphicFramePr>
              <p:nvPr>
                <p:extLst>
                  <p:ext uri="{D42A27DB-BD31-4B8C-83A1-F6EECF244321}">
                    <p14:modId xmlns:p14="http://schemas.microsoft.com/office/powerpoint/2010/main" val="3284718746"/>
                  </p:ext>
                </p:extLst>
              </p:nvPr>
            </p:nvGraphicFramePr>
            <p:xfrm>
              <a:off x="4872840" y="4496654"/>
              <a:ext cx="2441664" cy="2394021"/>
            </p:xfrm>
            <a:graphic>
              <a:graphicData uri="http://schemas.microsoft.com/office/drawing/2017/model3d">
                <am3d:model3d r:embed="rId5">
                  <am3d:spPr>
                    <a:xfrm>
                      <a:off x="0" y="0"/>
                      <a:ext cx="2441664" cy="2394021"/>
                    </a:xfrm>
                    <a:prstGeom prst="rect">
                      <a:avLst/>
                    </a:prstGeom>
                  </am3d:spPr>
                  <am3d:camera>
                    <am3d:pos x="0" y="0" z="80516301"/>
                    <am3d:up dx="0" dy="36000000" dz="0"/>
                    <am3d:lookAt x="0" y="0" z="0"/>
                    <am3d:perspective fov="2700000"/>
                  </am3d:camera>
                  <am3d:trans>
                    <am3d:meterPerModelUnit n="4920067" d="1000000"/>
                    <am3d:preTrans dx="19744" dy="-17995985" dz="103"/>
                    <am3d:scale>
                      <am3d:sx n="1000000" d="1000000"/>
                      <am3d:sy n="1000000" d="1000000"/>
                      <am3d:sz n="1000000" d="1000000"/>
                    </am3d:scale>
                    <am3d:rot ax="5913291" ay="3003599" az="3985787"/>
                    <am3d:postTrans dx="0" dy="0" dz="0"/>
                  </am3d:trans>
                  <am3d:raster rName="Office3DRenderer" rVer="16.0.8326">
                    <am3d:blip r:embed="rId6"/>
                  </am3d:raster>
                  <am3d:objViewport viewportSz="416816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8" name="3D-model 17" descr="The Earth">
                <a:extLst>
                  <a:ext uri="{FF2B5EF4-FFF2-40B4-BE49-F238E27FC236}">
                    <a16:creationId xmlns:a16="http://schemas.microsoft.com/office/drawing/2014/main" id="{8975F361-EC07-43BE-898D-FF0FAB9D2806}"/>
                  </a:ext>
                </a:extLst>
              </p:cNvPr>
              <p:cNvPicPr>
                <a:picLocks noGrp="1" noRot="1" noChangeAspect="1" noMove="1" noResize="1" noEditPoints="1" noAdjustHandles="1" noChangeArrowheads="1" noChangeShapeType="1" noCrop="1"/>
              </p:cNvPicPr>
              <p:nvPr/>
            </p:nvPicPr>
            <p:blipFill>
              <a:blip r:embed="rId6"/>
              <a:stretch>
                <a:fillRect/>
              </a:stretch>
            </p:blipFill>
            <p:spPr>
              <a:xfrm>
                <a:off x="4872840" y="4496654"/>
                <a:ext cx="2441664" cy="2394021"/>
              </a:xfrm>
              <a:prstGeom prst="rect">
                <a:avLst/>
              </a:prstGeom>
            </p:spPr>
          </p:pic>
        </mc:Fallback>
      </mc:AlternateContent>
    </p:spTree>
    <p:extLst>
      <p:ext uri="{BB962C8B-B14F-4D97-AF65-F5344CB8AC3E}">
        <p14:creationId xmlns:p14="http://schemas.microsoft.com/office/powerpoint/2010/main" val="99206894"/>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mph" presetSubtype="128" accel="10000" decel="10000" fill="hold" nodeType="clickEffect">
                                  <p:stCondLst>
                                    <p:cond delay="0"/>
                                  </p:stCondLst>
                                  <p:childTnLst>
                                    <p:animRot by="21600000">
                                      <p:cBhvr>
                                        <p:cTn id="6" dur="20000" fill="hold"/>
                                        <p:tgtEl>
                                          <p:spTgt spid="18"/>
                                        </p:tgtEl>
                                        <p:attrNameLst>
                                          <p:attrName>3d.view.rotation.y</p:attrName>
                                        </p:attrNameLst>
                                      </p:cBhvr>
                                    </p:animRot>
                                  </p:childTnLst>
                                </p:cTn>
                              </p:par>
                            </p:childTnLst>
                          </p:cTn>
                        </p:par>
                      </p:childTnLst>
                    </p:cTn>
                  </p:par>
                  <p:par>
                    <p:cTn id="7" fill="hold">
                      <p:stCondLst>
                        <p:cond delay="indefinite"/>
                      </p:stCondLst>
                      <p:childTnLst>
                        <p:par>
                          <p:cTn id="8" fill="hold">
                            <p:stCondLst>
                              <p:cond delay="0"/>
                            </p:stCondLst>
                            <p:childTnLst>
                              <p:par>
                                <p:cTn id="9" presetID="37" presetClass="emph" presetSubtype="128" accel="10000" decel="10000" fill="hold" nodeType="clickEffect">
                                  <p:stCondLst>
                                    <p:cond delay="0"/>
                                  </p:stCondLst>
                                  <p:childTnLst>
                                    <p:animRot by="21600000">
                                      <p:cBhvr>
                                        <p:cTn id="10" dur="20000" fill="hold"/>
                                        <p:tgtEl>
                                          <p:spTgt spid="18"/>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B30FE9-7425-F11E-F330-329A86B9CB9A}"/>
              </a:ext>
            </a:extLst>
          </p:cNvPr>
          <p:cNvSpPr>
            <a:spLocks noGrp="1"/>
          </p:cNvSpPr>
          <p:nvPr>
            <p:ph type="title"/>
          </p:nvPr>
        </p:nvSpPr>
        <p:spPr>
          <a:xfrm>
            <a:off x="1911330" y="138545"/>
            <a:ext cx="9372600" cy="1200416"/>
          </a:xfrm>
        </p:spPr>
        <p:txBody>
          <a:bodyPr/>
          <a:lstStyle/>
          <a:p>
            <a:r>
              <a:rPr lang="nl-NL" dirty="0">
                <a:solidFill>
                  <a:schemeClr val="tx2"/>
                </a:solidFill>
              </a:rPr>
              <a:t>Lied Heer U doorgrond en kent mij</a:t>
            </a:r>
            <a:br>
              <a:rPr lang="nl-NL" dirty="0"/>
            </a:br>
            <a:endParaRPr lang="nl-NL" dirty="0"/>
          </a:p>
        </p:txBody>
      </p:sp>
      <p:pic>
        <p:nvPicPr>
          <p:cNvPr id="3" name="Onlinemedia 2" title="Opwekking 518 - Heer U doorgrond en kent mij">
            <a:hlinkClick r:id="" action="ppaction://media"/>
            <a:extLst>
              <a:ext uri="{FF2B5EF4-FFF2-40B4-BE49-F238E27FC236}">
                <a16:creationId xmlns:a16="http://schemas.microsoft.com/office/drawing/2014/main" id="{77506079-6EC5-A1C9-151C-E20FA164F29C}"/>
              </a:ext>
            </a:extLst>
          </p:cNvPr>
          <p:cNvPicPr>
            <a:picLocks noRot="1" noChangeAspect="1"/>
          </p:cNvPicPr>
          <p:nvPr>
            <a:videoFile r:link="rId1"/>
          </p:nvPr>
        </p:nvPicPr>
        <p:blipFill>
          <a:blip r:embed="rId3"/>
          <a:stretch>
            <a:fillRect/>
          </a:stretch>
        </p:blipFill>
        <p:spPr>
          <a:xfrm>
            <a:off x="2113808" y="1143000"/>
            <a:ext cx="7030192" cy="5272644"/>
          </a:xfrm>
          <a:prstGeom prst="rect">
            <a:avLst/>
          </a:prstGeom>
        </p:spPr>
      </p:pic>
    </p:spTree>
    <p:extLst>
      <p:ext uri="{BB962C8B-B14F-4D97-AF65-F5344CB8AC3E}">
        <p14:creationId xmlns:p14="http://schemas.microsoft.com/office/powerpoint/2010/main" val="128526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393BA3-6A1A-8FAE-0F7A-DF6FD45A45CA}"/>
              </a:ext>
            </a:extLst>
          </p:cNvPr>
          <p:cNvSpPr>
            <a:spLocks noGrp="1"/>
          </p:cNvSpPr>
          <p:nvPr>
            <p:ph type="title"/>
          </p:nvPr>
        </p:nvSpPr>
        <p:spPr>
          <a:xfrm>
            <a:off x="771299" y="352301"/>
            <a:ext cx="9372600" cy="728353"/>
          </a:xfrm>
        </p:spPr>
        <p:txBody>
          <a:bodyPr/>
          <a:lstStyle/>
          <a:p>
            <a:r>
              <a:rPr lang="nl-NL" dirty="0">
                <a:solidFill>
                  <a:srgbClr val="0070C0"/>
                </a:solidFill>
              </a:rPr>
              <a:t>Wilt U bij mij zijn?</a:t>
            </a:r>
          </a:p>
        </p:txBody>
      </p:sp>
      <p:pic>
        <p:nvPicPr>
          <p:cNvPr id="4" name="Afbeelding 3">
            <a:extLst>
              <a:ext uri="{FF2B5EF4-FFF2-40B4-BE49-F238E27FC236}">
                <a16:creationId xmlns:a16="http://schemas.microsoft.com/office/drawing/2014/main" id="{BCEB4B4B-D681-7B02-ED98-9095D8155D96}"/>
              </a:ext>
            </a:extLst>
          </p:cNvPr>
          <p:cNvPicPr>
            <a:picLocks noChangeAspect="1"/>
          </p:cNvPicPr>
          <p:nvPr/>
        </p:nvPicPr>
        <p:blipFill>
          <a:blip r:embed="rId3"/>
          <a:stretch>
            <a:fillRect/>
          </a:stretch>
        </p:blipFill>
        <p:spPr>
          <a:xfrm>
            <a:off x="6533685" y="286263"/>
            <a:ext cx="5275346" cy="1213796"/>
          </a:xfrm>
          <a:prstGeom prst="rect">
            <a:avLst/>
          </a:prstGeom>
        </p:spPr>
      </p:pic>
      <p:pic>
        <p:nvPicPr>
          <p:cNvPr id="5" name="Afbeelding 4">
            <a:extLst>
              <a:ext uri="{FF2B5EF4-FFF2-40B4-BE49-F238E27FC236}">
                <a16:creationId xmlns:a16="http://schemas.microsoft.com/office/drawing/2014/main" id="{9D573128-A13F-F40C-8F66-AE6CF5701B42}"/>
              </a:ext>
            </a:extLst>
          </p:cNvPr>
          <p:cNvPicPr>
            <a:picLocks noChangeAspect="1"/>
          </p:cNvPicPr>
          <p:nvPr/>
        </p:nvPicPr>
        <p:blipFill>
          <a:blip r:embed="rId4"/>
          <a:stretch>
            <a:fillRect/>
          </a:stretch>
        </p:blipFill>
        <p:spPr>
          <a:xfrm>
            <a:off x="238123" y="3169875"/>
            <a:ext cx="3348225" cy="3335825"/>
          </a:xfrm>
          <a:prstGeom prst="rect">
            <a:avLst/>
          </a:prstGeom>
        </p:spPr>
      </p:pic>
      <p:pic>
        <p:nvPicPr>
          <p:cNvPr id="7" name="Afbeelding 6">
            <a:extLst>
              <a:ext uri="{FF2B5EF4-FFF2-40B4-BE49-F238E27FC236}">
                <a16:creationId xmlns:a16="http://schemas.microsoft.com/office/drawing/2014/main" id="{79AF22A0-ED8B-759A-1CF0-BDC06A7646FC}"/>
              </a:ext>
            </a:extLst>
          </p:cNvPr>
          <p:cNvPicPr>
            <a:picLocks noChangeAspect="1"/>
          </p:cNvPicPr>
          <p:nvPr/>
        </p:nvPicPr>
        <p:blipFill>
          <a:blip r:embed="rId5"/>
          <a:stretch>
            <a:fillRect/>
          </a:stretch>
        </p:blipFill>
        <p:spPr>
          <a:xfrm>
            <a:off x="4016287" y="3169875"/>
            <a:ext cx="2571750" cy="2486025"/>
          </a:xfrm>
          <a:prstGeom prst="rect">
            <a:avLst/>
          </a:prstGeom>
        </p:spPr>
      </p:pic>
      <p:pic>
        <p:nvPicPr>
          <p:cNvPr id="9" name="Afbeelding 8">
            <a:extLst>
              <a:ext uri="{FF2B5EF4-FFF2-40B4-BE49-F238E27FC236}">
                <a16:creationId xmlns:a16="http://schemas.microsoft.com/office/drawing/2014/main" id="{C131105D-6D89-9234-BEA7-609536DA2B7F}"/>
              </a:ext>
            </a:extLst>
          </p:cNvPr>
          <p:cNvPicPr>
            <a:picLocks noChangeAspect="1"/>
          </p:cNvPicPr>
          <p:nvPr/>
        </p:nvPicPr>
        <p:blipFill>
          <a:blip r:embed="rId6"/>
          <a:stretch>
            <a:fillRect/>
          </a:stretch>
        </p:blipFill>
        <p:spPr>
          <a:xfrm>
            <a:off x="4059828" y="5062826"/>
            <a:ext cx="2571750" cy="1776698"/>
          </a:xfrm>
          <a:prstGeom prst="rect">
            <a:avLst/>
          </a:prstGeom>
        </p:spPr>
      </p:pic>
      <p:pic>
        <p:nvPicPr>
          <p:cNvPr id="11" name="Afbeelding 10">
            <a:extLst>
              <a:ext uri="{FF2B5EF4-FFF2-40B4-BE49-F238E27FC236}">
                <a16:creationId xmlns:a16="http://schemas.microsoft.com/office/drawing/2014/main" id="{55308186-5363-A75C-0F59-4911492F6AAC}"/>
              </a:ext>
            </a:extLst>
          </p:cNvPr>
          <p:cNvPicPr>
            <a:picLocks noChangeAspect="1"/>
          </p:cNvPicPr>
          <p:nvPr/>
        </p:nvPicPr>
        <p:blipFill>
          <a:blip r:embed="rId7"/>
          <a:stretch>
            <a:fillRect/>
          </a:stretch>
        </p:blipFill>
        <p:spPr>
          <a:xfrm>
            <a:off x="6845471" y="2768143"/>
            <a:ext cx="2851261" cy="2168146"/>
          </a:xfrm>
          <a:prstGeom prst="rect">
            <a:avLst/>
          </a:prstGeom>
        </p:spPr>
      </p:pic>
      <p:pic>
        <p:nvPicPr>
          <p:cNvPr id="13" name="Afbeelding 12">
            <a:extLst>
              <a:ext uri="{FF2B5EF4-FFF2-40B4-BE49-F238E27FC236}">
                <a16:creationId xmlns:a16="http://schemas.microsoft.com/office/drawing/2014/main" id="{ECB96896-C9FE-B5F2-81A8-CC600D36F7F1}"/>
              </a:ext>
            </a:extLst>
          </p:cNvPr>
          <p:cNvPicPr>
            <a:picLocks noChangeAspect="1"/>
          </p:cNvPicPr>
          <p:nvPr/>
        </p:nvPicPr>
        <p:blipFill>
          <a:blip r:embed="rId8"/>
          <a:stretch>
            <a:fillRect/>
          </a:stretch>
        </p:blipFill>
        <p:spPr>
          <a:xfrm rot="621768">
            <a:off x="10059396" y="1618850"/>
            <a:ext cx="1780123" cy="904760"/>
          </a:xfrm>
          <a:prstGeom prst="rect">
            <a:avLst/>
          </a:prstGeom>
        </p:spPr>
      </p:pic>
      <p:pic>
        <p:nvPicPr>
          <p:cNvPr id="15" name="Afbeelding 14">
            <a:extLst>
              <a:ext uri="{FF2B5EF4-FFF2-40B4-BE49-F238E27FC236}">
                <a16:creationId xmlns:a16="http://schemas.microsoft.com/office/drawing/2014/main" id="{024DAC7D-9F47-365F-32B8-78C901FA09D5}"/>
              </a:ext>
            </a:extLst>
          </p:cNvPr>
          <p:cNvPicPr>
            <a:picLocks noChangeAspect="1"/>
          </p:cNvPicPr>
          <p:nvPr/>
        </p:nvPicPr>
        <p:blipFill>
          <a:blip r:embed="rId9"/>
          <a:stretch>
            <a:fillRect/>
          </a:stretch>
        </p:blipFill>
        <p:spPr>
          <a:xfrm>
            <a:off x="6889012" y="4936289"/>
            <a:ext cx="4341085" cy="1834161"/>
          </a:xfrm>
          <a:prstGeom prst="rect">
            <a:avLst/>
          </a:prstGeom>
        </p:spPr>
      </p:pic>
      <p:pic>
        <p:nvPicPr>
          <p:cNvPr id="17" name="Afbeelding 16">
            <a:extLst>
              <a:ext uri="{FF2B5EF4-FFF2-40B4-BE49-F238E27FC236}">
                <a16:creationId xmlns:a16="http://schemas.microsoft.com/office/drawing/2014/main" id="{E5D709B3-76F9-D5D6-38F1-DD7BD21C5164}"/>
              </a:ext>
            </a:extLst>
          </p:cNvPr>
          <p:cNvPicPr>
            <a:picLocks noChangeAspect="1"/>
          </p:cNvPicPr>
          <p:nvPr/>
        </p:nvPicPr>
        <p:blipFill>
          <a:blip r:embed="rId10"/>
          <a:stretch>
            <a:fillRect/>
          </a:stretch>
        </p:blipFill>
        <p:spPr>
          <a:xfrm>
            <a:off x="9171358" y="2768143"/>
            <a:ext cx="3014964" cy="2168146"/>
          </a:xfrm>
          <a:prstGeom prst="rect">
            <a:avLst/>
          </a:prstGeom>
        </p:spPr>
      </p:pic>
    </p:spTree>
    <p:extLst>
      <p:ext uri="{BB962C8B-B14F-4D97-AF65-F5344CB8AC3E}">
        <p14:creationId xmlns:p14="http://schemas.microsoft.com/office/powerpoint/2010/main" val="3688102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5744DC-7650-344A-DB39-B12E7CBC71BF}"/>
              </a:ext>
            </a:extLst>
          </p:cNvPr>
          <p:cNvSpPr>
            <a:spLocks noGrp="1"/>
          </p:cNvSpPr>
          <p:nvPr>
            <p:ph type="title"/>
          </p:nvPr>
        </p:nvSpPr>
        <p:spPr>
          <a:xfrm>
            <a:off x="0" y="304800"/>
            <a:ext cx="11580813" cy="1108364"/>
          </a:xfrm>
        </p:spPr>
        <p:txBody>
          <a:bodyPr>
            <a:normAutofit/>
          </a:bodyPr>
          <a:lstStyle/>
          <a:p>
            <a:r>
              <a:rPr lang="nl-NL" dirty="0"/>
              <a:t>Maar soms begrijp je er niks van....</a:t>
            </a:r>
            <a:r>
              <a:rPr lang="nl-NL" dirty="0" err="1"/>
              <a:t>uhmm</a:t>
            </a:r>
            <a:r>
              <a:rPr lang="nl-NL" dirty="0"/>
              <a:t>...Paula heb je nog een proefje hierbij wat effe kan helpen?</a:t>
            </a:r>
          </a:p>
        </p:txBody>
      </p:sp>
      <p:pic>
        <p:nvPicPr>
          <p:cNvPr id="4" name="Afbeelding 3">
            <a:extLst>
              <a:ext uri="{FF2B5EF4-FFF2-40B4-BE49-F238E27FC236}">
                <a16:creationId xmlns:a16="http://schemas.microsoft.com/office/drawing/2014/main" id="{703883CF-971F-9539-5148-3497726A8425}"/>
              </a:ext>
            </a:extLst>
          </p:cNvPr>
          <p:cNvPicPr>
            <a:picLocks noChangeAspect="1"/>
          </p:cNvPicPr>
          <p:nvPr/>
        </p:nvPicPr>
        <p:blipFill>
          <a:blip r:embed="rId2"/>
          <a:stretch>
            <a:fillRect/>
          </a:stretch>
        </p:blipFill>
        <p:spPr>
          <a:xfrm rot="1277276">
            <a:off x="9683231" y="1379193"/>
            <a:ext cx="1671700" cy="1558512"/>
          </a:xfrm>
          <a:prstGeom prst="rect">
            <a:avLst/>
          </a:prstGeom>
        </p:spPr>
      </p:pic>
      <p:pic>
        <p:nvPicPr>
          <p:cNvPr id="6" name="Afbeelding 5">
            <a:extLst>
              <a:ext uri="{FF2B5EF4-FFF2-40B4-BE49-F238E27FC236}">
                <a16:creationId xmlns:a16="http://schemas.microsoft.com/office/drawing/2014/main" id="{8D37F05D-B277-FEB5-6478-141E696CA666}"/>
              </a:ext>
            </a:extLst>
          </p:cNvPr>
          <p:cNvPicPr>
            <a:picLocks noChangeAspect="1"/>
          </p:cNvPicPr>
          <p:nvPr/>
        </p:nvPicPr>
        <p:blipFill>
          <a:blip r:embed="rId3"/>
          <a:stretch>
            <a:fillRect/>
          </a:stretch>
        </p:blipFill>
        <p:spPr>
          <a:xfrm>
            <a:off x="142505" y="3140057"/>
            <a:ext cx="11809206" cy="3612550"/>
          </a:xfrm>
          <a:prstGeom prst="rect">
            <a:avLst/>
          </a:prstGeom>
        </p:spPr>
      </p:pic>
    </p:spTree>
    <p:extLst>
      <p:ext uri="{BB962C8B-B14F-4D97-AF65-F5344CB8AC3E}">
        <p14:creationId xmlns:p14="http://schemas.microsoft.com/office/powerpoint/2010/main" val="24970161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CE3C84-63BD-CF1A-020F-ECE4374C5B20}"/>
              </a:ext>
            </a:extLst>
          </p:cNvPr>
          <p:cNvSpPr>
            <a:spLocks noGrp="1"/>
          </p:cNvSpPr>
          <p:nvPr>
            <p:ph type="title"/>
          </p:nvPr>
        </p:nvSpPr>
        <p:spPr>
          <a:xfrm>
            <a:off x="463138" y="186047"/>
            <a:ext cx="11438309" cy="1200416"/>
          </a:xfrm>
        </p:spPr>
        <p:txBody>
          <a:bodyPr>
            <a:normAutofit/>
          </a:bodyPr>
          <a:lstStyle/>
          <a:p>
            <a:r>
              <a:rPr lang="nl-NL" dirty="0"/>
              <a:t>Zandtovenaar...ik vond hem een beetje lang...misschien delen op de telefoon als voorbereiding..</a:t>
            </a:r>
          </a:p>
        </p:txBody>
      </p:sp>
      <p:pic>
        <p:nvPicPr>
          <p:cNvPr id="3" name="Onlinemedia 2" title="Psalm 139 | Sandy Tales">
            <a:hlinkClick r:id="" action="ppaction://media"/>
            <a:extLst>
              <a:ext uri="{FF2B5EF4-FFF2-40B4-BE49-F238E27FC236}">
                <a16:creationId xmlns:a16="http://schemas.microsoft.com/office/drawing/2014/main" id="{167A3FBB-A30C-C317-5007-86823C869319}"/>
              </a:ext>
            </a:extLst>
          </p:cNvPr>
          <p:cNvPicPr>
            <a:picLocks noRot="1" noChangeAspect="1"/>
          </p:cNvPicPr>
          <p:nvPr>
            <a:videoFile r:link="rId1"/>
          </p:nvPr>
        </p:nvPicPr>
        <p:blipFill>
          <a:blip r:embed="rId3"/>
          <a:stretch>
            <a:fillRect/>
          </a:stretch>
        </p:blipFill>
        <p:spPr>
          <a:xfrm>
            <a:off x="356260" y="1572689"/>
            <a:ext cx="9025246" cy="5099264"/>
          </a:xfrm>
          <a:prstGeom prst="rect">
            <a:avLst/>
          </a:prstGeom>
        </p:spPr>
      </p:pic>
    </p:spTree>
    <p:extLst>
      <p:ext uri="{BB962C8B-B14F-4D97-AF65-F5344CB8AC3E}">
        <p14:creationId xmlns:p14="http://schemas.microsoft.com/office/powerpoint/2010/main" val="729404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C92FF57E-EB34-557B-D8AF-0748E376EAFB}"/>
              </a:ext>
            </a:extLst>
          </p:cNvPr>
          <p:cNvSpPr txBox="1"/>
          <p:nvPr/>
        </p:nvSpPr>
        <p:spPr>
          <a:xfrm>
            <a:off x="783771" y="593766"/>
            <a:ext cx="10759045" cy="769441"/>
          </a:xfrm>
          <a:prstGeom prst="rect">
            <a:avLst/>
          </a:prstGeom>
          <a:noFill/>
        </p:spPr>
        <p:txBody>
          <a:bodyPr wrap="square" rtlCol="0">
            <a:spAutoFit/>
          </a:bodyPr>
          <a:lstStyle/>
          <a:p>
            <a:r>
              <a:rPr lang="nl-NL" sz="4400" dirty="0">
                <a:solidFill>
                  <a:schemeClr val="tx2"/>
                </a:solidFill>
              </a:rPr>
              <a:t>Knutsel/activiteit</a:t>
            </a:r>
          </a:p>
        </p:txBody>
      </p:sp>
    </p:spTree>
    <p:extLst>
      <p:ext uri="{BB962C8B-B14F-4D97-AF65-F5344CB8AC3E}">
        <p14:creationId xmlns:p14="http://schemas.microsoft.com/office/powerpoint/2010/main" val="2664520838"/>
      </p:ext>
    </p:extLst>
  </p:cSld>
  <p:clrMapOvr>
    <a:masterClrMapping/>
  </p:clrMapOvr>
  <mc:AlternateContent xmlns:mc="http://schemas.openxmlformats.org/markup-compatibility/2006" xmlns:p14="http://schemas.microsoft.com/office/powerpoint/2010/main">
    <mc:Choice Requires="p14">
      <p:transition spd="slow" p14:dur="2000" advClick="0" advTm="73779"/>
    </mc:Choice>
    <mc:Fallback xmlns="">
      <p:transition spd="slow" advClick="0" advTm="73779"/>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506437" y="251354"/>
            <a:ext cx="7713224" cy="775588"/>
          </a:xfrm>
          <a:prstGeom prst="rect">
            <a:avLst/>
          </a:prstGeom>
          <a:noFill/>
        </p:spPr>
        <p:txBody>
          <a:bodyPr wrap="square" rtlCol="0">
            <a:spAutoFit/>
          </a:bodyPr>
          <a:lstStyle/>
          <a:p>
            <a:r>
              <a:rPr lang="nl-NL" sz="4400" b="1" dirty="0">
                <a:solidFill>
                  <a:schemeClr val="tx2"/>
                </a:solidFill>
              </a:rPr>
              <a:t>Collecte</a:t>
            </a:r>
          </a:p>
        </p:txBody>
      </p:sp>
      <p:sp>
        <p:nvSpPr>
          <p:cNvPr id="4" name="Rechthoek 3"/>
          <p:cNvSpPr/>
          <p:nvPr/>
        </p:nvSpPr>
        <p:spPr>
          <a:xfrm>
            <a:off x="220716" y="1180576"/>
            <a:ext cx="8860221" cy="1569660"/>
          </a:xfrm>
          <a:prstGeom prst="rect">
            <a:avLst/>
          </a:prstGeom>
        </p:spPr>
        <p:txBody>
          <a:bodyPr wrap="square">
            <a:spAutoFit/>
          </a:bodyPr>
          <a:lstStyle/>
          <a:p>
            <a:endParaRPr lang="nl-NL" sz="3200" dirty="0">
              <a:solidFill>
                <a:schemeClr val="tx2"/>
              </a:solidFill>
            </a:endParaRPr>
          </a:p>
          <a:p>
            <a:endParaRPr lang="nl-NL" sz="3200" dirty="0">
              <a:solidFill>
                <a:schemeClr val="tx2"/>
              </a:solidFill>
            </a:endParaRPr>
          </a:p>
          <a:p>
            <a:endParaRPr lang="nl-NL" sz="3200" dirty="0">
              <a:solidFill>
                <a:schemeClr val="tx2"/>
              </a:solidFill>
            </a:endParaRPr>
          </a:p>
        </p:txBody>
      </p:sp>
      <p:pic>
        <p:nvPicPr>
          <p:cNvPr id="8" name="Afbeelding 7">
            <a:extLst>
              <a:ext uri="{FF2B5EF4-FFF2-40B4-BE49-F238E27FC236}">
                <a16:creationId xmlns:a16="http://schemas.microsoft.com/office/drawing/2014/main" id="{FDEC8D75-5598-4BC4-A593-BBAB49FC942C}"/>
              </a:ext>
            </a:extLst>
          </p:cNvPr>
          <p:cNvPicPr>
            <a:picLocks noChangeAspect="1"/>
          </p:cNvPicPr>
          <p:nvPr/>
        </p:nvPicPr>
        <p:blipFill>
          <a:blip r:embed="rId3"/>
          <a:stretch>
            <a:fillRect/>
          </a:stretch>
        </p:blipFill>
        <p:spPr>
          <a:xfrm>
            <a:off x="8371889" y="270458"/>
            <a:ext cx="3313674" cy="3578767"/>
          </a:xfrm>
          <a:prstGeom prst="rect">
            <a:avLst/>
          </a:prstGeom>
        </p:spPr>
      </p:pic>
      <p:sp>
        <p:nvSpPr>
          <p:cNvPr id="10" name="Tekstvak 9">
            <a:extLst>
              <a:ext uri="{FF2B5EF4-FFF2-40B4-BE49-F238E27FC236}">
                <a16:creationId xmlns:a16="http://schemas.microsoft.com/office/drawing/2014/main" id="{69D289AF-7347-4B73-8626-D44A1020D787}"/>
              </a:ext>
            </a:extLst>
          </p:cNvPr>
          <p:cNvSpPr txBox="1"/>
          <p:nvPr/>
        </p:nvSpPr>
        <p:spPr>
          <a:xfrm>
            <a:off x="899287" y="4948215"/>
            <a:ext cx="11566726" cy="1190069"/>
          </a:xfrm>
          <a:prstGeom prst="rect">
            <a:avLst/>
          </a:prstGeom>
          <a:noFill/>
        </p:spPr>
        <p:txBody>
          <a:bodyPr wrap="square" rtlCol="0">
            <a:spAutoFit/>
          </a:bodyPr>
          <a:lstStyle/>
          <a:p>
            <a:pPr algn="l"/>
            <a:r>
              <a:rPr lang="nl-NL" sz="3200" dirty="0">
                <a:solidFill>
                  <a:schemeClr val="tx2"/>
                </a:solidFill>
              </a:rPr>
              <a:t>1</a:t>
            </a:r>
            <a:r>
              <a:rPr lang="nl-NL" sz="3200" baseline="30000" dirty="0">
                <a:solidFill>
                  <a:schemeClr val="tx2"/>
                </a:solidFill>
              </a:rPr>
              <a:t>e</a:t>
            </a:r>
            <a:r>
              <a:rPr lang="nl-NL" sz="3200" dirty="0">
                <a:solidFill>
                  <a:schemeClr val="tx2"/>
                </a:solidFill>
              </a:rPr>
              <a:t> </a:t>
            </a:r>
            <a:endParaRPr lang="nl-NL" sz="2400" b="0" i="0" dirty="0">
              <a:solidFill>
                <a:srgbClr val="201F1E"/>
              </a:solidFill>
              <a:effectLst/>
              <a:latin typeface="Calibri" panose="020F0502020204030204" pitchFamily="34" charset="0"/>
            </a:endParaRPr>
          </a:p>
          <a:p>
            <a:pPr algn="l"/>
            <a:r>
              <a:rPr lang="nl-NL" sz="1800" b="0" i="0" dirty="0">
                <a:solidFill>
                  <a:srgbClr val="201F1E"/>
                </a:solidFill>
                <a:effectLst/>
                <a:latin typeface="Calibri" panose="020F0502020204030204" pitchFamily="34" charset="0"/>
              </a:rPr>
              <a:t>                   </a:t>
            </a:r>
            <a:endParaRPr lang="nl-NL" sz="3200" dirty="0">
              <a:solidFill>
                <a:schemeClr val="tx2"/>
              </a:solidFill>
            </a:endParaRPr>
          </a:p>
          <a:p>
            <a:r>
              <a:rPr lang="nl-NL" sz="3200" baseline="30000" dirty="0">
                <a:solidFill>
                  <a:schemeClr val="tx2"/>
                </a:solidFill>
              </a:rPr>
              <a:t>2e </a:t>
            </a:r>
            <a:endParaRPr lang="nl-NL" sz="4000" baseline="30000" dirty="0">
              <a:solidFill>
                <a:schemeClr val="tx2"/>
              </a:solidFill>
            </a:endParaRPr>
          </a:p>
        </p:txBody>
      </p:sp>
    </p:spTree>
    <p:extLst>
      <p:ext uri="{BB962C8B-B14F-4D97-AF65-F5344CB8AC3E}">
        <p14:creationId xmlns:p14="http://schemas.microsoft.com/office/powerpoint/2010/main" val="2038338540"/>
      </p:ext>
    </p:extLst>
  </p:cSld>
  <p:clrMapOvr>
    <a:masterClrMapping/>
  </p:clrMapOvr>
  <mc:AlternateContent xmlns:mc="http://schemas.openxmlformats.org/markup-compatibility/2006" xmlns:p14="http://schemas.microsoft.com/office/powerpoint/2010/main">
    <mc:Choice Requires="p14">
      <p:transition spd="slow" p14:dur="2000" advClick="0" advTm="9109"/>
    </mc:Choice>
    <mc:Fallback xmlns="">
      <p:transition spd="slow" advClick="0" advTm="9109"/>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92171" y="160284"/>
            <a:ext cx="9911788" cy="724300"/>
          </a:xfrm>
        </p:spPr>
        <p:txBody>
          <a:bodyPr rtlCol="0">
            <a:normAutofit fontScale="90000"/>
          </a:bodyPr>
          <a:lstStyle/>
          <a:p>
            <a:br>
              <a:rPr lang="nl-NL" dirty="0"/>
            </a:br>
            <a:r>
              <a:rPr lang="nl-NL" sz="3300" b="1" dirty="0">
                <a:solidFill>
                  <a:schemeClr val="tx2"/>
                </a:solidFill>
              </a:rPr>
              <a:t>Slotlied Gods zegen voor jou</a:t>
            </a:r>
          </a:p>
        </p:txBody>
      </p:sp>
      <p:sp>
        <p:nvSpPr>
          <p:cNvPr id="3" name="Tijdelijke aanduiding voor tekst 2"/>
          <p:cNvSpPr>
            <a:spLocks noGrp="1"/>
          </p:cNvSpPr>
          <p:nvPr>
            <p:ph type="body" idx="1"/>
          </p:nvPr>
        </p:nvSpPr>
        <p:spPr/>
        <p:txBody>
          <a:bodyPr vert="horz" lIns="91440" tIns="45720" rIns="91440" bIns="45720" rtlCol="0" anchor="t">
            <a:normAutofit/>
          </a:bodyPr>
          <a:lstStyle/>
          <a:p>
            <a:endParaRPr lang="nl-NL" dirty="0"/>
          </a:p>
          <a:p>
            <a:endParaRPr lang="nl-NL" dirty="0"/>
          </a:p>
        </p:txBody>
      </p:sp>
      <p:sp>
        <p:nvSpPr>
          <p:cNvPr id="4" name="Rechthoek 3"/>
          <p:cNvSpPr/>
          <p:nvPr/>
        </p:nvSpPr>
        <p:spPr>
          <a:xfrm>
            <a:off x="3093832" y="3244334"/>
            <a:ext cx="8162747" cy="646331"/>
          </a:xfrm>
          <a:prstGeom prst="rect">
            <a:avLst/>
          </a:prstGeom>
        </p:spPr>
        <p:txBody>
          <a:bodyPr wrap="square">
            <a:spAutoFit/>
          </a:bodyPr>
          <a:lstStyle/>
          <a:p>
            <a:pPr>
              <a:defRPr/>
            </a:pPr>
            <a:endParaRPr lang="nl-NL" dirty="0"/>
          </a:p>
          <a:p>
            <a:pPr>
              <a:defRPr/>
            </a:pPr>
            <a:endParaRPr lang="nl-NL" dirty="0"/>
          </a:p>
        </p:txBody>
      </p:sp>
      <p:pic>
        <p:nvPicPr>
          <p:cNvPr id="5" name="Onlinemedia 4" title="Gods zegen voor jou | Sela">
            <a:hlinkClick r:id="" action="ppaction://media"/>
            <a:extLst>
              <a:ext uri="{FF2B5EF4-FFF2-40B4-BE49-F238E27FC236}">
                <a16:creationId xmlns:a16="http://schemas.microsoft.com/office/drawing/2014/main" id="{30DD54CF-E83E-E48C-8D6C-5D563B074DD0}"/>
              </a:ext>
            </a:extLst>
          </p:cNvPr>
          <p:cNvPicPr>
            <a:picLocks noRot="1" noChangeAspect="1"/>
          </p:cNvPicPr>
          <p:nvPr>
            <a:videoFile r:link="rId1"/>
          </p:nvPr>
        </p:nvPicPr>
        <p:blipFill>
          <a:blip r:embed="rId4"/>
          <a:stretch>
            <a:fillRect/>
          </a:stretch>
        </p:blipFill>
        <p:spPr>
          <a:xfrm>
            <a:off x="1592609" y="884584"/>
            <a:ext cx="10572418" cy="5973416"/>
          </a:xfrm>
          <a:prstGeom prst="rect">
            <a:avLst/>
          </a:prstGeom>
        </p:spPr>
      </p:pic>
    </p:spTree>
    <p:extLst>
      <p:ext uri="{BB962C8B-B14F-4D97-AF65-F5344CB8AC3E}">
        <p14:creationId xmlns:p14="http://schemas.microsoft.com/office/powerpoint/2010/main" val="4274568479"/>
      </p:ext>
    </p:extLst>
  </p:cSld>
  <p:clrMapOvr>
    <a:masterClrMapping/>
  </p:clrMapOvr>
  <mc:AlternateContent xmlns:mc="http://schemas.openxmlformats.org/markup-compatibility/2006" xmlns:p14="http://schemas.microsoft.com/office/powerpoint/2010/main">
    <mc:Choice Requires="p14">
      <p:transition spd="slow" p14:dur="2000" advTm="1117"/>
    </mc:Choice>
    <mc:Fallback xmlns="">
      <p:transition spd="slow" advTm="111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960109" y="252249"/>
            <a:ext cx="7905595" cy="2793906"/>
          </a:xfrm>
        </p:spPr>
        <p:txBody>
          <a:bodyPr rtlCol="0">
            <a:normAutofit/>
          </a:bodyPr>
          <a:lstStyle/>
          <a:p>
            <a:r>
              <a:rPr lang="nl-NL" sz="4400" b="1" dirty="0">
                <a:solidFill>
                  <a:schemeClr val="tx2"/>
                </a:solidFill>
              </a:rPr>
              <a:t>Fijn dat je er was !</a:t>
            </a:r>
            <a:br>
              <a:rPr lang="nl-NL" sz="4400" b="1" dirty="0">
                <a:solidFill>
                  <a:schemeClr val="tx2"/>
                </a:solidFill>
              </a:rPr>
            </a:br>
            <a:br>
              <a:rPr lang="nl-NL" sz="4400" b="1" dirty="0">
                <a:solidFill>
                  <a:schemeClr val="tx2"/>
                </a:solidFill>
              </a:rPr>
            </a:br>
            <a:r>
              <a:rPr lang="nl-NL" sz="4400" b="1" dirty="0">
                <a:solidFill>
                  <a:schemeClr val="tx2"/>
                </a:solidFill>
              </a:rPr>
              <a:t>Tot de volgende keer op: </a:t>
            </a:r>
            <a:br>
              <a:rPr lang="nl-NL" sz="4400" b="1" dirty="0">
                <a:solidFill>
                  <a:schemeClr val="tx2"/>
                </a:solidFill>
              </a:rPr>
            </a:br>
            <a:r>
              <a:rPr lang="nl-NL" sz="4400" b="1" dirty="0">
                <a:solidFill>
                  <a:schemeClr val="tx2"/>
                </a:solidFill>
              </a:rPr>
              <a:t>zondag 11 februari 11.15</a:t>
            </a:r>
            <a:endParaRPr lang="nl-NL" dirty="0"/>
          </a:p>
        </p:txBody>
      </p:sp>
      <p:sp>
        <p:nvSpPr>
          <p:cNvPr id="3" name="Subtitel 2"/>
          <p:cNvSpPr>
            <a:spLocks noGrp="1"/>
          </p:cNvSpPr>
          <p:nvPr>
            <p:ph type="subTitle" idx="1"/>
          </p:nvPr>
        </p:nvSpPr>
        <p:spPr/>
        <p:txBody>
          <a:bodyPr vert="horz" lIns="91440" tIns="45720" rIns="91440" bIns="45720" rtlCol="0" anchor="t">
            <a:normAutofit/>
          </a:bodyPr>
          <a:lstStyle/>
          <a:p>
            <a:r>
              <a:rPr lang="nl-NL" dirty="0"/>
              <a:t> </a:t>
            </a:r>
          </a:p>
        </p:txBody>
      </p:sp>
      <p:sp>
        <p:nvSpPr>
          <p:cNvPr id="4" name="AutoShape 2" descr="Afbeeldingsresultaat voor zwaaie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 name="AutoShape 4" descr="Afbeeldingsresultaat voor zwaaie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5" y="3811845"/>
            <a:ext cx="3773670" cy="2793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4399950"/>
      </p:ext>
    </p:extLst>
  </p:cSld>
  <p:clrMapOvr>
    <a:masterClrMapping/>
  </p:clrMapOvr>
  <mc:AlternateContent xmlns:mc="http://schemas.openxmlformats.org/markup-compatibility/2006" xmlns:p14="http://schemas.microsoft.com/office/powerpoint/2010/main">
    <mc:Choice Requires="p14">
      <p:transition spd="slow" p14:dur="2000" advTm="18005"/>
    </mc:Choice>
    <mc:Fallback xmlns="">
      <p:transition spd="slow" advTm="18005"/>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78566" y="278296"/>
            <a:ext cx="10901112" cy="878774"/>
          </a:xfrm>
        </p:spPr>
        <p:txBody>
          <a:bodyPr rtlCol="0">
            <a:normAutofit/>
          </a:bodyPr>
          <a:lstStyle/>
          <a:p>
            <a:r>
              <a:rPr lang="nl-NL" sz="3600" dirty="0">
                <a:solidFill>
                  <a:schemeClr val="tx2"/>
                </a:solidFill>
              </a:rPr>
              <a:t>Gezinskerk 22 Januari 2023</a:t>
            </a:r>
          </a:p>
        </p:txBody>
      </p:sp>
      <p:pic>
        <p:nvPicPr>
          <p:cNvPr id="6" name="Afbeelding 5">
            <a:extLst>
              <a:ext uri="{FF2B5EF4-FFF2-40B4-BE49-F238E27FC236}">
                <a16:creationId xmlns:a16="http://schemas.microsoft.com/office/drawing/2014/main" id="{EDCD863A-EE45-40E9-9ED8-1B0E5290F035}"/>
              </a:ext>
            </a:extLst>
          </p:cNvPr>
          <p:cNvPicPr>
            <a:picLocks noChangeAspect="1"/>
          </p:cNvPicPr>
          <p:nvPr/>
        </p:nvPicPr>
        <p:blipFill>
          <a:blip r:embed="rId3"/>
          <a:stretch>
            <a:fillRect/>
          </a:stretch>
        </p:blipFill>
        <p:spPr>
          <a:xfrm>
            <a:off x="-177693" y="2553627"/>
            <a:ext cx="6079083" cy="4283765"/>
          </a:xfrm>
          <a:prstGeom prst="rect">
            <a:avLst/>
          </a:prstGeom>
        </p:spPr>
      </p:pic>
      <p:sp>
        <p:nvSpPr>
          <p:cNvPr id="5" name="Tekstvak 4">
            <a:extLst>
              <a:ext uri="{FF2B5EF4-FFF2-40B4-BE49-F238E27FC236}">
                <a16:creationId xmlns:a16="http://schemas.microsoft.com/office/drawing/2014/main" id="{3308339F-F7FF-6E95-1C6C-5BAB087B9C5B}"/>
              </a:ext>
            </a:extLst>
          </p:cNvPr>
          <p:cNvSpPr txBox="1"/>
          <p:nvPr/>
        </p:nvSpPr>
        <p:spPr>
          <a:xfrm>
            <a:off x="172467" y="1481339"/>
            <a:ext cx="10545288" cy="523220"/>
          </a:xfrm>
          <a:prstGeom prst="rect">
            <a:avLst/>
          </a:prstGeom>
          <a:noFill/>
        </p:spPr>
        <p:txBody>
          <a:bodyPr wrap="square" rtlCol="0">
            <a:spAutoFit/>
          </a:bodyPr>
          <a:lstStyle/>
          <a:p>
            <a:r>
              <a:rPr lang="nl-NL" sz="2800" dirty="0">
                <a:solidFill>
                  <a:srgbClr val="0070C0"/>
                </a:solidFill>
              </a:rPr>
              <a:t>Weten jullie dat we ons vijfde jaar in gaan dat we bestaan?</a:t>
            </a:r>
          </a:p>
        </p:txBody>
      </p:sp>
      <p:pic>
        <p:nvPicPr>
          <p:cNvPr id="8" name="Afbeelding 7">
            <a:extLst>
              <a:ext uri="{FF2B5EF4-FFF2-40B4-BE49-F238E27FC236}">
                <a16:creationId xmlns:a16="http://schemas.microsoft.com/office/drawing/2014/main" id="{0D7E015B-7F74-3032-47F8-7A88DAD29353}"/>
              </a:ext>
            </a:extLst>
          </p:cNvPr>
          <p:cNvPicPr>
            <a:picLocks noChangeAspect="1"/>
          </p:cNvPicPr>
          <p:nvPr/>
        </p:nvPicPr>
        <p:blipFill>
          <a:blip r:embed="rId4"/>
          <a:stretch>
            <a:fillRect/>
          </a:stretch>
        </p:blipFill>
        <p:spPr>
          <a:xfrm>
            <a:off x="4496269" y="2692980"/>
            <a:ext cx="7695731" cy="4005061"/>
          </a:xfrm>
          <a:prstGeom prst="rect">
            <a:avLst/>
          </a:prstGeom>
        </p:spPr>
      </p:pic>
    </p:spTree>
    <p:extLst>
      <p:ext uri="{BB962C8B-B14F-4D97-AF65-F5344CB8AC3E}">
        <p14:creationId xmlns:p14="http://schemas.microsoft.com/office/powerpoint/2010/main" val="35784225"/>
      </p:ext>
    </p:extLst>
  </p:cSld>
  <p:clrMapOvr>
    <a:masterClrMapping/>
  </p:clrMapOvr>
  <mc:AlternateContent xmlns:mc="http://schemas.openxmlformats.org/markup-compatibility/2006" xmlns:p14="http://schemas.microsoft.com/office/powerpoint/2010/main">
    <mc:Choice Requires="p14">
      <p:transition spd="slow" p14:dur="2000" advTm="23322"/>
    </mc:Choice>
    <mc:Fallback xmlns="">
      <p:transition spd="slow" advTm="23322"/>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31964" y="84082"/>
            <a:ext cx="10540836" cy="1200416"/>
          </a:xfrm>
        </p:spPr>
        <p:txBody>
          <a:bodyPr rtlCol="0">
            <a:normAutofit/>
          </a:bodyPr>
          <a:lstStyle/>
          <a:p>
            <a:pPr rtl="0"/>
            <a:r>
              <a:rPr lang="nl-NL" sz="4400" b="1" dirty="0">
                <a:solidFill>
                  <a:schemeClr val="tx2"/>
                </a:solidFill>
              </a:rPr>
              <a:t>Elkaar begroeten, danken/bidden</a:t>
            </a:r>
          </a:p>
        </p:txBody>
      </p:sp>
      <p:sp>
        <p:nvSpPr>
          <p:cNvPr id="3" name="Tijdelijke aanduiding voor inhoud 2"/>
          <p:cNvSpPr>
            <a:spLocks noGrp="1"/>
          </p:cNvSpPr>
          <p:nvPr>
            <p:ph sz="half" idx="1"/>
          </p:nvPr>
        </p:nvSpPr>
        <p:spPr>
          <a:xfrm>
            <a:off x="296077" y="1540793"/>
            <a:ext cx="9116279" cy="933916"/>
          </a:xfrm>
        </p:spPr>
        <p:txBody>
          <a:bodyPr vert="horz" lIns="91440" tIns="45720" rIns="91440" bIns="45720" rtlCol="0" anchor="t">
            <a:normAutofit fontScale="25000" lnSpcReduction="20000"/>
          </a:bodyPr>
          <a:lstStyle/>
          <a:p>
            <a:endParaRPr lang="nl-NL" sz="5100" dirty="0">
              <a:solidFill>
                <a:schemeClr val="tx2"/>
              </a:solidFill>
            </a:endParaRPr>
          </a:p>
          <a:p>
            <a:pPr marL="45720" indent="0">
              <a:buNone/>
            </a:pPr>
            <a:endParaRPr lang="nl-NL" sz="17600" dirty="0"/>
          </a:p>
          <a:p>
            <a:pPr marL="45720" indent="0">
              <a:buNone/>
            </a:pPr>
            <a:endParaRPr lang="nl-NL" dirty="0"/>
          </a:p>
          <a:p>
            <a:pPr marL="45720" indent="0">
              <a:buNone/>
            </a:pPr>
            <a:endParaRPr lang="nl-NL" dirty="0"/>
          </a:p>
          <a:p>
            <a:pPr marL="45720" indent="0">
              <a:buNone/>
            </a:pPr>
            <a:endParaRPr lang="nl-NL" dirty="0"/>
          </a:p>
          <a:p>
            <a:pPr marL="45720" indent="0">
              <a:buNone/>
            </a:pPr>
            <a:endParaRPr lang="nl-NL" dirty="0"/>
          </a:p>
          <a:p>
            <a:pPr marL="45720" indent="0">
              <a:buNone/>
            </a:pPr>
            <a:r>
              <a:rPr lang="nl-NL" dirty="0"/>
              <a:t> </a:t>
            </a:r>
          </a:p>
          <a:p>
            <a:pPr marL="45720" indent="0">
              <a:buNone/>
            </a:pPr>
            <a:endParaRPr lang="nl-NL" dirty="0"/>
          </a:p>
          <a:p>
            <a:pPr marL="45720" indent="0">
              <a:buNone/>
            </a:pPr>
            <a:endParaRPr lang="nl-NL" dirty="0"/>
          </a:p>
          <a:p>
            <a:pPr marL="45720" indent="0">
              <a:buNone/>
            </a:pPr>
            <a:endParaRPr lang="nl-NL" dirty="0"/>
          </a:p>
        </p:txBody>
      </p:sp>
      <p:pic>
        <p:nvPicPr>
          <p:cNvPr id="7" name="Afbeelding 6">
            <a:extLst>
              <a:ext uri="{FF2B5EF4-FFF2-40B4-BE49-F238E27FC236}">
                <a16:creationId xmlns:a16="http://schemas.microsoft.com/office/drawing/2014/main" id="{18EF6D3B-1877-4F0C-9BAB-87AB190599E8}"/>
              </a:ext>
            </a:extLst>
          </p:cNvPr>
          <p:cNvPicPr>
            <a:picLocks noChangeAspect="1"/>
          </p:cNvPicPr>
          <p:nvPr/>
        </p:nvPicPr>
        <p:blipFill>
          <a:blip r:embed="rId3"/>
          <a:stretch>
            <a:fillRect/>
          </a:stretch>
        </p:blipFill>
        <p:spPr>
          <a:xfrm>
            <a:off x="9412356" y="1244946"/>
            <a:ext cx="2590800" cy="1704975"/>
          </a:xfrm>
          <a:prstGeom prst="rect">
            <a:avLst/>
          </a:prstGeom>
        </p:spPr>
      </p:pic>
      <p:pic>
        <p:nvPicPr>
          <p:cNvPr id="6146" name="Picture 2" descr="Bidden met kinderen - OUDERS VAN WAARDE">
            <a:extLst>
              <a:ext uri="{FF2B5EF4-FFF2-40B4-BE49-F238E27FC236}">
                <a16:creationId xmlns:a16="http://schemas.microsoft.com/office/drawing/2014/main" id="{8DE796BD-2698-406C-A646-AB9D265F52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6555" y="4771611"/>
            <a:ext cx="245745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Bidden met kinderen - Samenleesbijbel">
            <a:extLst>
              <a:ext uri="{FF2B5EF4-FFF2-40B4-BE49-F238E27FC236}">
                <a16:creationId xmlns:a16="http://schemas.microsoft.com/office/drawing/2014/main" id="{A92AEA81-16F6-4EF1-B16E-41095A149F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4776" y="4790661"/>
            <a:ext cx="2466975" cy="184785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a:extLst>
              <a:ext uri="{FF2B5EF4-FFF2-40B4-BE49-F238E27FC236}">
                <a16:creationId xmlns:a16="http://schemas.microsoft.com/office/drawing/2014/main" id="{515C64C9-EAB4-4268-895F-B21AFF1CF2D1}"/>
              </a:ext>
            </a:extLst>
          </p:cNvPr>
          <p:cNvSpPr>
            <a:spLocks noChangeAspect="1" noChangeArrowheads="1"/>
          </p:cNvSpPr>
          <p:nvPr/>
        </p:nvSpPr>
        <p:spPr bwMode="auto">
          <a:xfrm>
            <a:off x="5943600" y="1890486"/>
            <a:ext cx="1690914" cy="169091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Tree>
    <p:extLst>
      <p:ext uri="{BB962C8B-B14F-4D97-AF65-F5344CB8AC3E}">
        <p14:creationId xmlns:p14="http://schemas.microsoft.com/office/powerpoint/2010/main" val="3866169098"/>
      </p:ext>
    </p:extLst>
  </p:cSld>
  <p:clrMapOvr>
    <a:masterClrMapping/>
  </p:clrMapOvr>
  <mc:AlternateContent xmlns:mc="http://schemas.openxmlformats.org/markup-compatibility/2006" xmlns:p14="http://schemas.microsoft.com/office/powerpoint/2010/main">
    <mc:Choice Requires="p14">
      <p:transition spd="slow" p14:dur="2000" advTm="104803"/>
    </mc:Choice>
    <mc:Fallback xmlns="">
      <p:transition spd="slow" advTm="104803"/>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3799" y="126124"/>
            <a:ext cx="9372600" cy="1200416"/>
          </a:xfrm>
        </p:spPr>
        <p:txBody>
          <a:bodyPr rtlCol="0">
            <a:normAutofit fontScale="90000"/>
          </a:bodyPr>
          <a:lstStyle/>
          <a:p>
            <a:r>
              <a:rPr lang="nl-NL" sz="4800" b="1">
                <a:solidFill>
                  <a:schemeClr val="tx2"/>
                </a:solidFill>
              </a:rPr>
              <a:t>Wat gaan we doen ? </a:t>
            </a:r>
            <a:br>
              <a:rPr lang="nl-NL">
                <a:solidFill>
                  <a:schemeClr val="tx2"/>
                </a:solidFill>
              </a:rPr>
            </a:br>
            <a:endParaRPr lang="nl-NL" dirty="0">
              <a:solidFill>
                <a:schemeClr val="tx2"/>
              </a:solidFill>
            </a:endParaRPr>
          </a:p>
        </p:txBody>
      </p:sp>
      <p:sp>
        <p:nvSpPr>
          <p:cNvPr id="3" name="Tijdelijke aanduiding voor inhoud 2"/>
          <p:cNvSpPr>
            <a:spLocks noGrp="1"/>
          </p:cNvSpPr>
          <p:nvPr>
            <p:ph idx="1"/>
          </p:nvPr>
        </p:nvSpPr>
        <p:spPr>
          <a:xfrm>
            <a:off x="88918" y="1547648"/>
            <a:ext cx="11486767" cy="2899372"/>
          </a:xfrm>
        </p:spPr>
        <p:txBody>
          <a:bodyPr vert="horz" lIns="91440" tIns="45720" rIns="91440" bIns="45720" rtlCol="0" anchor="t">
            <a:normAutofit/>
          </a:bodyPr>
          <a:lstStyle/>
          <a:p>
            <a:r>
              <a:rPr lang="nl-NL" sz="4600" dirty="0">
                <a:solidFill>
                  <a:schemeClr val="tx2"/>
                </a:solidFill>
              </a:rPr>
              <a:t>Het gaat vandaag over God die er altijd bij is.</a:t>
            </a:r>
            <a:r>
              <a:rPr lang="nl-NL" sz="3200" dirty="0">
                <a:solidFill>
                  <a:schemeClr val="tx2"/>
                </a:solidFill>
              </a:rPr>
              <a:t> </a:t>
            </a:r>
            <a:r>
              <a:rPr lang="nl-NL" sz="3200" b="1" dirty="0">
                <a:solidFill>
                  <a:srgbClr val="0070C0"/>
                </a:solidFill>
              </a:rPr>
              <a:t>Verhaal uitleg</a:t>
            </a:r>
            <a:r>
              <a:rPr lang="nl-NL" sz="4200" b="1" dirty="0">
                <a:solidFill>
                  <a:srgbClr val="0070C0"/>
                </a:solidFill>
              </a:rPr>
              <a:t>: Psalm 139</a:t>
            </a:r>
            <a:endParaRPr lang="nl-NL" sz="2800" dirty="0">
              <a:solidFill>
                <a:srgbClr val="0070C0"/>
              </a:solidFill>
            </a:endParaRPr>
          </a:p>
          <a:p>
            <a:pPr marL="45720" indent="0">
              <a:buNone/>
            </a:pPr>
            <a:endParaRPr lang="nl-NL" dirty="0"/>
          </a:p>
        </p:txBody>
      </p:sp>
      <p:pic>
        <p:nvPicPr>
          <p:cNvPr id="7" name="Afbeelding 6">
            <a:extLst>
              <a:ext uri="{FF2B5EF4-FFF2-40B4-BE49-F238E27FC236}">
                <a16:creationId xmlns:a16="http://schemas.microsoft.com/office/drawing/2014/main" id="{B5621A8D-BDEA-FBD1-BC40-40278AEC9D2D}"/>
              </a:ext>
            </a:extLst>
          </p:cNvPr>
          <p:cNvPicPr>
            <a:picLocks noChangeAspect="1"/>
          </p:cNvPicPr>
          <p:nvPr/>
        </p:nvPicPr>
        <p:blipFill>
          <a:blip r:embed="rId4"/>
          <a:stretch>
            <a:fillRect/>
          </a:stretch>
        </p:blipFill>
        <p:spPr>
          <a:xfrm>
            <a:off x="6334373" y="3190327"/>
            <a:ext cx="5768709" cy="3541549"/>
          </a:xfrm>
          <a:prstGeom prst="rect">
            <a:avLst/>
          </a:prstGeom>
        </p:spPr>
      </p:pic>
      <p:pic>
        <p:nvPicPr>
          <p:cNvPr id="11" name="Afbeelding 10">
            <a:extLst>
              <a:ext uri="{FF2B5EF4-FFF2-40B4-BE49-F238E27FC236}">
                <a16:creationId xmlns:a16="http://schemas.microsoft.com/office/drawing/2014/main" id="{CD1E52E9-1855-9B5E-B147-F01DD674D5F7}"/>
              </a:ext>
            </a:extLst>
          </p:cNvPr>
          <p:cNvPicPr>
            <a:picLocks noChangeAspect="1"/>
          </p:cNvPicPr>
          <p:nvPr/>
        </p:nvPicPr>
        <p:blipFill>
          <a:blip r:embed="rId5"/>
          <a:stretch>
            <a:fillRect/>
          </a:stretch>
        </p:blipFill>
        <p:spPr>
          <a:xfrm>
            <a:off x="3934938" y="5637314"/>
            <a:ext cx="1638300" cy="1019175"/>
          </a:xfrm>
          <a:prstGeom prst="rect">
            <a:avLst/>
          </a:prstGeom>
        </p:spPr>
      </p:pic>
    </p:spTree>
    <p:custDataLst>
      <p:tags r:id="rId1"/>
    </p:custDataLst>
    <p:extLst>
      <p:ext uri="{BB962C8B-B14F-4D97-AF65-F5344CB8AC3E}">
        <p14:creationId xmlns:p14="http://schemas.microsoft.com/office/powerpoint/2010/main" val="4029955445"/>
      </p:ext>
    </p:extLst>
  </p:cSld>
  <p:clrMapOvr>
    <a:masterClrMapping/>
  </p:clrMapOvr>
  <mc:AlternateContent xmlns:mc="http://schemas.openxmlformats.org/markup-compatibility/2006" xmlns:p14="http://schemas.microsoft.com/office/powerpoint/2010/main">
    <mc:Choice Requires="p14">
      <p:transition spd="slow" p14:dur="2000" advTm="42823"/>
    </mc:Choice>
    <mc:Fallback xmlns="">
      <p:transition spd="slow" advTm="4282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media 1" title="God kent jou vanaf het begin (met tekst)">
            <a:hlinkClick r:id="" action="ppaction://media"/>
            <a:extLst>
              <a:ext uri="{FF2B5EF4-FFF2-40B4-BE49-F238E27FC236}">
                <a16:creationId xmlns:a16="http://schemas.microsoft.com/office/drawing/2014/main" id="{E765E33A-ACF8-6D11-E059-97FB11F5442F}"/>
              </a:ext>
            </a:extLst>
          </p:cNvPr>
          <p:cNvPicPr>
            <a:picLocks noRot="1" noChangeAspect="1"/>
          </p:cNvPicPr>
          <p:nvPr>
            <a:videoFile r:link="rId1"/>
          </p:nvPr>
        </p:nvPicPr>
        <p:blipFill>
          <a:blip r:embed="rId3"/>
          <a:stretch>
            <a:fillRect/>
          </a:stretch>
        </p:blipFill>
        <p:spPr>
          <a:xfrm>
            <a:off x="1638795" y="29688"/>
            <a:ext cx="8989621" cy="6742216"/>
          </a:xfrm>
          <a:prstGeom prst="rect">
            <a:avLst/>
          </a:prstGeom>
        </p:spPr>
      </p:pic>
    </p:spTree>
    <p:extLst>
      <p:ext uri="{BB962C8B-B14F-4D97-AF65-F5344CB8AC3E}">
        <p14:creationId xmlns:p14="http://schemas.microsoft.com/office/powerpoint/2010/main" val="3176863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3799" y="126124"/>
            <a:ext cx="9372600" cy="1200416"/>
          </a:xfrm>
        </p:spPr>
        <p:txBody>
          <a:bodyPr rtlCol="0">
            <a:normAutofit fontScale="90000"/>
          </a:bodyPr>
          <a:lstStyle/>
          <a:p>
            <a:r>
              <a:rPr lang="nl-NL" sz="4800" b="1" dirty="0">
                <a:solidFill>
                  <a:schemeClr val="tx2"/>
                </a:solidFill>
              </a:rPr>
              <a:t>God kent jou vanaf het begin! </a:t>
            </a:r>
            <a:br>
              <a:rPr lang="nl-NL" dirty="0">
                <a:solidFill>
                  <a:schemeClr val="tx2"/>
                </a:solidFill>
              </a:rPr>
            </a:br>
            <a:endParaRPr lang="nl-NL" dirty="0">
              <a:solidFill>
                <a:schemeClr val="tx2"/>
              </a:solidFill>
            </a:endParaRPr>
          </a:p>
        </p:txBody>
      </p:sp>
      <p:pic>
        <p:nvPicPr>
          <p:cNvPr id="8" name="Afbeelding 7">
            <a:extLst>
              <a:ext uri="{FF2B5EF4-FFF2-40B4-BE49-F238E27FC236}">
                <a16:creationId xmlns:a16="http://schemas.microsoft.com/office/drawing/2014/main" id="{55104954-F8A8-1E9C-B961-DE5E96B70FC8}"/>
              </a:ext>
            </a:extLst>
          </p:cNvPr>
          <p:cNvPicPr>
            <a:picLocks noChangeAspect="1"/>
          </p:cNvPicPr>
          <p:nvPr/>
        </p:nvPicPr>
        <p:blipFill>
          <a:blip r:embed="rId4"/>
          <a:stretch>
            <a:fillRect/>
          </a:stretch>
        </p:blipFill>
        <p:spPr>
          <a:xfrm rot="458809">
            <a:off x="4774602" y="1275442"/>
            <a:ext cx="7204694" cy="1316987"/>
          </a:xfrm>
          <a:prstGeom prst="rect">
            <a:avLst/>
          </a:prstGeom>
        </p:spPr>
      </p:pic>
      <p:pic>
        <p:nvPicPr>
          <p:cNvPr id="10" name="Afbeelding 9">
            <a:extLst>
              <a:ext uri="{FF2B5EF4-FFF2-40B4-BE49-F238E27FC236}">
                <a16:creationId xmlns:a16="http://schemas.microsoft.com/office/drawing/2014/main" id="{C444EC11-5488-6C81-4497-2B21B0E65279}"/>
              </a:ext>
            </a:extLst>
          </p:cNvPr>
          <p:cNvPicPr>
            <a:picLocks noChangeAspect="1"/>
          </p:cNvPicPr>
          <p:nvPr/>
        </p:nvPicPr>
        <p:blipFill>
          <a:blip r:embed="rId5"/>
          <a:stretch>
            <a:fillRect/>
          </a:stretch>
        </p:blipFill>
        <p:spPr>
          <a:xfrm>
            <a:off x="0" y="4355123"/>
            <a:ext cx="2028825" cy="2352675"/>
          </a:xfrm>
          <a:prstGeom prst="rect">
            <a:avLst/>
          </a:prstGeom>
        </p:spPr>
      </p:pic>
      <p:pic>
        <p:nvPicPr>
          <p:cNvPr id="12" name="Afbeelding 11">
            <a:extLst>
              <a:ext uri="{FF2B5EF4-FFF2-40B4-BE49-F238E27FC236}">
                <a16:creationId xmlns:a16="http://schemas.microsoft.com/office/drawing/2014/main" id="{95868958-2D67-F4BD-DDC9-8448F246B536}"/>
              </a:ext>
            </a:extLst>
          </p:cNvPr>
          <p:cNvPicPr>
            <a:picLocks noChangeAspect="1"/>
          </p:cNvPicPr>
          <p:nvPr/>
        </p:nvPicPr>
        <p:blipFill>
          <a:blip r:embed="rId6"/>
          <a:stretch>
            <a:fillRect/>
          </a:stretch>
        </p:blipFill>
        <p:spPr>
          <a:xfrm>
            <a:off x="263799" y="1641899"/>
            <a:ext cx="2996650" cy="2240973"/>
          </a:xfrm>
          <a:prstGeom prst="rect">
            <a:avLst/>
          </a:prstGeom>
        </p:spPr>
      </p:pic>
      <p:pic>
        <p:nvPicPr>
          <p:cNvPr id="14" name="Afbeelding 13">
            <a:extLst>
              <a:ext uri="{FF2B5EF4-FFF2-40B4-BE49-F238E27FC236}">
                <a16:creationId xmlns:a16="http://schemas.microsoft.com/office/drawing/2014/main" id="{BF0CDF07-C36B-BEBF-EBE9-81EA03F656DA}"/>
              </a:ext>
            </a:extLst>
          </p:cNvPr>
          <p:cNvPicPr>
            <a:picLocks noChangeAspect="1"/>
          </p:cNvPicPr>
          <p:nvPr/>
        </p:nvPicPr>
        <p:blipFill>
          <a:blip r:embed="rId7"/>
          <a:stretch>
            <a:fillRect/>
          </a:stretch>
        </p:blipFill>
        <p:spPr>
          <a:xfrm>
            <a:off x="2512737" y="4276677"/>
            <a:ext cx="2516571" cy="2397865"/>
          </a:xfrm>
          <a:prstGeom prst="rect">
            <a:avLst/>
          </a:prstGeom>
        </p:spPr>
      </p:pic>
      <p:pic>
        <p:nvPicPr>
          <p:cNvPr id="16" name="Afbeelding 15">
            <a:extLst>
              <a:ext uri="{FF2B5EF4-FFF2-40B4-BE49-F238E27FC236}">
                <a16:creationId xmlns:a16="http://schemas.microsoft.com/office/drawing/2014/main" id="{C0D3C8C7-461F-8D5A-B466-896A224AC5D4}"/>
              </a:ext>
            </a:extLst>
          </p:cNvPr>
          <p:cNvPicPr>
            <a:picLocks noChangeAspect="1"/>
          </p:cNvPicPr>
          <p:nvPr/>
        </p:nvPicPr>
        <p:blipFill>
          <a:blip r:embed="rId8"/>
          <a:stretch>
            <a:fillRect/>
          </a:stretch>
        </p:blipFill>
        <p:spPr>
          <a:xfrm>
            <a:off x="5239163" y="2762385"/>
            <a:ext cx="3822302" cy="2263979"/>
          </a:xfrm>
          <a:prstGeom prst="rect">
            <a:avLst/>
          </a:prstGeom>
        </p:spPr>
      </p:pic>
      <p:pic>
        <p:nvPicPr>
          <p:cNvPr id="17" name="Picture 6" descr="Angstige smiley vectors, rechtenvrije vectorafbeeldingen van Angstige smiley  | Depositphotos®">
            <a:extLst>
              <a:ext uri="{FF2B5EF4-FFF2-40B4-BE49-F238E27FC236}">
                <a16:creationId xmlns:a16="http://schemas.microsoft.com/office/drawing/2014/main" id="{BF63DC36-17F3-00E8-BDBB-A918919161F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444193">
            <a:off x="3448886" y="2200365"/>
            <a:ext cx="1591711" cy="1591711"/>
          </a:xfrm>
          <a:prstGeom prst="rect">
            <a:avLst/>
          </a:prstGeom>
          <a:noFill/>
          <a:extLst>
            <a:ext uri="{909E8E84-426E-40DD-AFC4-6F175D3DCCD1}">
              <a14:hiddenFill xmlns:a14="http://schemas.microsoft.com/office/drawing/2010/main">
                <a:solidFill>
                  <a:srgbClr val="FFFFFF"/>
                </a:solidFill>
              </a14:hiddenFill>
            </a:ext>
          </a:extLst>
        </p:spPr>
      </p:pic>
      <p:pic>
        <p:nvPicPr>
          <p:cNvPr id="19" name="Afbeelding 18">
            <a:extLst>
              <a:ext uri="{FF2B5EF4-FFF2-40B4-BE49-F238E27FC236}">
                <a16:creationId xmlns:a16="http://schemas.microsoft.com/office/drawing/2014/main" id="{29A2DF74-CF4F-C0CA-D7B5-195F11C0DC3B}"/>
              </a:ext>
            </a:extLst>
          </p:cNvPr>
          <p:cNvPicPr>
            <a:picLocks noChangeAspect="1"/>
          </p:cNvPicPr>
          <p:nvPr/>
        </p:nvPicPr>
        <p:blipFill>
          <a:blip r:embed="rId10"/>
          <a:stretch>
            <a:fillRect/>
          </a:stretch>
        </p:blipFill>
        <p:spPr>
          <a:xfrm>
            <a:off x="8648554" y="4544550"/>
            <a:ext cx="3543446" cy="2352675"/>
          </a:xfrm>
          <a:prstGeom prst="rect">
            <a:avLst/>
          </a:prstGeom>
        </p:spPr>
      </p:pic>
    </p:spTree>
    <p:custDataLst>
      <p:tags r:id="rId1"/>
    </p:custDataLst>
    <p:extLst>
      <p:ext uri="{BB962C8B-B14F-4D97-AF65-F5344CB8AC3E}">
        <p14:creationId xmlns:p14="http://schemas.microsoft.com/office/powerpoint/2010/main" val="478296412"/>
      </p:ext>
    </p:extLst>
  </p:cSld>
  <p:clrMapOvr>
    <a:masterClrMapping/>
  </p:clrMapOvr>
  <mc:AlternateContent xmlns:mc="http://schemas.openxmlformats.org/markup-compatibility/2006" xmlns:p14="http://schemas.microsoft.com/office/powerpoint/2010/main">
    <mc:Choice Requires="p14">
      <p:transition spd="slow" p14:dur="2000" advTm="42823"/>
    </mc:Choice>
    <mc:Fallback xmlns="">
      <p:transition spd="slow" advTm="42823"/>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5AB0B3-230C-C0B1-7FC0-DFBB7A525FB8}"/>
              </a:ext>
            </a:extLst>
          </p:cNvPr>
          <p:cNvSpPr>
            <a:spLocks noGrp="1"/>
          </p:cNvSpPr>
          <p:nvPr>
            <p:ph type="title"/>
          </p:nvPr>
        </p:nvSpPr>
        <p:spPr>
          <a:xfrm>
            <a:off x="1733200" y="344958"/>
            <a:ext cx="9372600" cy="716478"/>
          </a:xfrm>
        </p:spPr>
        <p:txBody>
          <a:bodyPr/>
          <a:lstStyle/>
          <a:p>
            <a:r>
              <a:rPr lang="nl-NL" dirty="0">
                <a:solidFill>
                  <a:schemeClr val="tx2"/>
                </a:solidFill>
              </a:rPr>
              <a:t>Kan je voor God vluchten, of je verstoppen?</a:t>
            </a:r>
          </a:p>
        </p:txBody>
      </p:sp>
      <p:pic>
        <p:nvPicPr>
          <p:cNvPr id="4" name="Afbeelding 3">
            <a:extLst>
              <a:ext uri="{FF2B5EF4-FFF2-40B4-BE49-F238E27FC236}">
                <a16:creationId xmlns:a16="http://schemas.microsoft.com/office/drawing/2014/main" id="{ABF6FFD5-7877-130B-3C85-36C1956C0594}"/>
              </a:ext>
            </a:extLst>
          </p:cNvPr>
          <p:cNvPicPr>
            <a:picLocks noChangeAspect="1"/>
          </p:cNvPicPr>
          <p:nvPr/>
        </p:nvPicPr>
        <p:blipFill>
          <a:blip r:embed="rId2"/>
          <a:stretch>
            <a:fillRect/>
          </a:stretch>
        </p:blipFill>
        <p:spPr>
          <a:xfrm>
            <a:off x="261106" y="1374476"/>
            <a:ext cx="6828288" cy="812552"/>
          </a:xfrm>
          <a:prstGeom prst="rect">
            <a:avLst/>
          </a:prstGeom>
        </p:spPr>
      </p:pic>
      <p:pic>
        <p:nvPicPr>
          <p:cNvPr id="7" name="Afbeelding 6">
            <a:extLst>
              <a:ext uri="{FF2B5EF4-FFF2-40B4-BE49-F238E27FC236}">
                <a16:creationId xmlns:a16="http://schemas.microsoft.com/office/drawing/2014/main" id="{61B650B5-6416-9227-AC25-0C36ADBB7D54}"/>
              </a:ext>
            </a:extLst>
          </p:cNvPr>
          <p:cNvPicPr>
            <a:picLocks noChangeAspect="1"/>
          </p:cNvPicPr>
          <p:nvPr/>
        </p:nvPicPr>
        <p:blipFill>
          <a:blip r:embed="rId3"/>
          <a:stretch>
            <a:fillRect/>
          </a:stretch>
        </p:blipFill>
        <p:spPr>
          <a:xfrm>
            <a:off x="3691649" y="3747468"/>
            <a:ext cx="4503392" cy="2676240"/>
          </a:xfrm>
          <a:prstGeom prst="rect">
            <a:avLst/>
          </a:prstGeom>
        </p:spPr>
      </p:pic>
      <p:pic>
        <p:nvPicPr>
          <p:cNvPr id="1026" name="Picture 2">
            <a:extLst>
              <a:ext uri="{FF2B5EF4-FFF2-40B4-BE49-F238E27FC236}">
                <a16:creationId xmlns:a16="http://schemas.microsoft.com/office/drawing/2014/main" id="{D65E4802-C71B-F8AE-1D65-5E499BA8F3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403" y="2506683"/>
            <a:ext cx="3028950" cy="4267200"/>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a:extLst>
              <a:ext uri="{FF2B5EF4-FFF2-40B4-BE49-F238E27FC236}">
                <a16:creationId xmlns:a16="http://schemas.microsoft.com/office/drawing/2014/main" id="{063A802C-0342-68FA-47E5-84B4969A00B3}"/>
              </a:ext>
            </a:extLst>
          </p:cNvPr>
          <p:cNvSpPr txBox="1"/>
          <p:nvPr/>
        </p:nvSpPr>
        <p:spPr>
          <a:xfrm rot="463904">
            <a:off x="7099916" y="2665585"/>
            <a:ext cx="4517014" cy="461665"/>
          </a:xfrm>
          <a:prstGeom prst="rect">
            <a:avLst/>
          </a:prstGeom>
          <a:noFill/>
        </p:spPr>
        <p:txBody>
          <a:bodyPr wrap="square" rtlCol="0">
            <a:spAutoFit/>
          </a:bodyPr>
          <a:lstStyle/>
          <a:p>
            <a:r>
              <a:rPr lang="nl-NL" sz="2400" dirty="0">
                <a:solidFill>
                  <a:srgbClr val="0070C0"/>
                </a:solidFill>
              </a:rPr>
              <a:t>Weet jij welke verhalen dit zijn?</a:t>
            </a:r>
          </a:p>
        </p:txBody>
      </p:sp>
      <p:pic>
        <p:nvPicPr>
          <p:cNvPr id="10" name="Afbeelding 9">
            <a:extLst>
              <a:ext uri="{FF2B5EF4-FFF2-40B4-BE49-F238E27FC236}">
                <a16:creationId xmlns:a16="http://schemas.microsoft.com/office/drawing/2014/main" id="{B999B3D1-7096-79F5-535B-E1010B62AB9E}"/>
              </a:ext>
            </a:extLst>
          </p:cNvPr>
          <p:cNvPicPr>
            <a:picLocks noChangeAspect="1"/>
          </p:cNvPicPr>
          <p:nvPr/>
        </p:nvPicPr>
        <p:blipFill>
          <a:blip r:embed="rId5"/>
          <a:stretch>
            <a:fillRect/>
          </a:stretch>
        </p:blipFill>
        <p:spPr>
          <a:xfrm rot="1386249">
            <a:off x="9775466" y="1312515"/>
            <a:ext cx="1776413" cy="1428750"/>
          </a:xfrm>
          <a:prstGeom prst="rect">
            <a:avLst/>
          </a:prstGeom>
        </p:spPr>
      </p:pic>
      <p:pic>
        <p:nvPicPr>
          <p:cNvPr id="12" name="Afbeelding 11">
            <a:extLst>
              <a:ext uri="{FF2B5EF4-FFF2-40B4-BE49-F238E27FC236}">
                <a16:creationId xmlns:a16="http://schemas.microsoft.com/office/drawing/2014/main" id="{B0196CB2-E530-6B5E-22C2-CB39CBFFAD64}"/>
              </a:ext>
            </a:extLst>
          </p:cNvPr>
          <p:cNvPicPr>
            <a:picLocks noChangeAspect="1"/>
          </p:cNvPicPr>
          <p:nvPr/>
        </p:nvPicPr>
        <p:blipFill>
          <a:blip r:embed="rId6"/>
          <a:stretch>
            <a:fillRect/>
          </a:stretch>
        </p:blipFill>
        <p:spPr>
          <a:xfrm>
            <a:off x="8680862" y="3747468"/>
            <a:ext cx="2762904" cy="3000341"/>
          </a:xfrm>
          <a:prstGeom prst="rect">
            <a:avLst/>
          </a:prstGeom>
        </p:spPr>
      </p:pic>
    </p:spTree>
    <p:extLst>
      <p:ext uri="{BB962C8B-B14F-4D97-AF65-F5344CB8AC3E}">
        <p14:creationId xmlns:p14="http://schemas.microsoft.com/office/powerpoint/2010/main" val="2195294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3799" y="126124"/>
            <a:ext cx="9372600" cy="1200416"/>
          </a:xfrm>
        </p:spPr>
        <p:txBody>
          <a:bodyPr rtlCol="0">
            <a:normAutofit/>
          </a:bodyPr>
          <a:lstStyle/>
          <a:p>
            <a:br>
              <a:rPr lang="nl-NL" dirty="0">
                <a:solidFill>
                  <a:schemeClr val="tx2"/>
                </a:solidFill>
              </a:rPr>
            </a:br>
            <a:endParaRPr lang="nl-NL" dirty="0">
              <a:solidFill>
                <a:schemeClr val="tx2"/>
              </a:solidFill>
            </a:endParaRPr>
          </a:p>
        </p:txBody>
      </p:sp>
      <p:sp>
        <p:nvSpPr>
          <p:cNvPr id="9" name="Tekstvak 8">
            <a:extLst>
              <a:ext uri="{FF2B5EF4-FFF2-40B4-BE49-F238E27FC236}">
                <a16:creationId xmlns:a16="http://schemas.microsoft.com/office/drawing/2014/main" id="{3D06763D-9029-90A3-FC6F-1901A602CF76}"/>
              </a:ext>
            </a:extLst>
          </p:cNvPr>
          <p:cNvSpPr txBox="1"/>
          <p:nvPr/>
        </p:nvSpPr>
        <p:spPr>
          <a:xfrm>
            <a:off x="415636" y="380010"/>
            <a:ext cx="9773393" cy="584775"/>
          </a:xfrm>
          <a:prstGeom prst="rect">
            <a:avLst/>
          </a:prstGeom>
          <a:noFill/>
        </p:spPr>
        <p:txBody>
          <a:bodyPr wrap="square" rtlCol="0">
            <a:spAutoFit/>
          </a:bodyPr>
          <a:lstStyle/>
          <a:p>
            <a:r>
              <a:rPr lang="nl-NL" sz="3200" dirty="0">
                <a:solidFill>
                  <a:schemeClr val="tx2"/>
                </a:solidFill>
              </a:rPr>
              <a:t>Lied  Je ziet God niet maar Hij is er wel! </a:t>
            </a:r>
          </a:p>
        </p:txBody>
      </p:sp>
      <p:pic>
        <p:nvPicPr>
          <p:cNvPr id="12" name="Onlinemedia 11" title="Je ziet 'm niet - Herman Boon">
            <a:hlinkClick r:id="" action="ppaction://media"/>
            <a:extLst>
              <a:ext uri="{FF2B5EF4-FFF2-40B4-BE49-F238E27FC236}">
                <a16:creationId xmlns:a16="http://schemas.microsoft.com/office/drawing/2014/main" id="{FACE6CBE-B474-4EE5-E7C9-C3D5B7EEF2A2}"/>
              </a:ext>
            </a:extLst>
          </p:cNvPr>
          <p:cNvPicPr>
            <a:picLocks noRot="1" noChangeAspect="1"/>
          </p:cNvPicPr>
          <p:nvPr>
            <a:videoFile r:link="rId2"/>
          </p:nvPr>
        </p:nvPicPr>
        <p:blipFill>
          <a:blip r:embed="rId5"/>
          <a:stretch>
            <a:fillRect/>
          </a:stretch>
        </p:blipFill>
        <p:spPr>
          <a:xfrm>
            <a:off x="1767444" y="1218671"/>
            <a:ext cx="9308528" cy="5259319"/>
          </a:xfrm>
          <a:prstGeom prst="rect">
            <a:avLst/>
          </a:prstGeom>
        </p:spPr>
      </p:pic>
    </p:spTree>
    <p:custDataLst>
      <p:tags r:id="rId1"/>
    </p:custDataLst>
    <p:extLst>
      <p:ext uri="{BB962C8B-B14F-4D97-AF65-F5344CB8AC3E}">
        <p14:creationId xmlns:p14="http://schemas.microsoft.com/office/powerpoint/2010/main" val="2083928899"/>
      </p:ext>
    </p:extLst>
  </p:cSld>
  <p:clrMapOvr>
    <a:masterClrMapping/>
  </p:clrMapOvr>
  <mc:AlternateContent xmlns:mc="http://schemas.openxmlformats.org/markup-compatibility/2006" xmlns:p14="http://schemas.microsoft.com/office/powerpoint/2010/main">
    <mc:Choice Requires="p14">
      <p:transition spd="slow" p14:dur="2000" advTm="42823"/>
    </mc:Choice>
    <mc:Fallback xmlns="">
      <p:transition spd="slow" advTm="4282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B4287130-5DB1-4EBA-A49D-F397B61E5DAD}"/>
              </a:ext>
            </a:extLst>
          </p:cNvPr>
          <p:cNvPicPr>
            <a:picLocks noChangeAspect="1"/>
          </p:cNvPicPr>
          <p:nvPr/>
        </p:nvPicPr>
        <p:blipFill>
          <a:blip r:embed="rId3"/>
          <a:stretch>
            <a:fillRect/>
          </a:stretch>
        </p:blipFill>
        <p:spPr>
          <a:xfrm>
            <a:off x="379058" y="473775"/>
            <a:ext cx="8451606" cy="951263"/>
          </a:xfrm>
          <a:prstGeom prst="rect">
            <a:avLst/>
          </a:prstGeom>
        </p:spPr>
      </p:pic>
      <p:pic>
        <p:nvPicPr>
          <p:cNvPr id="8" name="Afbeelding 7">
            <a:extLst>
              <a:ext uri="{FF2B5EF4-FFF2-40B4-BE49-F238E27FC236}">
                <a16:creationId xmlns:a16="http://schemas.microsoft.com/office/drawing/2014/main" id="{9BA02211-6536-317E-354D-B401321F43EB}"/>
              </a:ext>
            </a:extLst>
          </p:cNvPr>
          <p:cNvPicPr>
            <a:picLocks noChangeAspect="1"/>
          </p:cNvPicPr>
          <p:nvPr/>
        </p:nvPicPr>
        <p:blipFill>
          <a:blip r:embed="rId4"/>
          <a:stretch>
            <a:fillRect/>
          </a:stretch>
        </p:blipFill>
        <p:spPr>
          <a:xfrm>
            <a:off x="8231222" y="1611302"/>
            <a:ext cx="3953052" cy="3635396"/>
          </a:xfrm>
          <a:prstGeom prst="rect">
            <a:avLst/>
          </a:prstGeom>
        </p:spPr>
      </p:pic>
      <p:pic>
        <p:nvPicPr>
          <p:cNvPr id="10" name="Afbeelding 9">
            <a:extLst>
              <a:ext uri="{FF2B5EF4-FFF2-40B4-BE49-F238E27FC236}">
                <a16:creationId xmlns:a16="http://schemas.microsoft.com/office/drawing/2014/main" id="{4D53EFFA-7887-9893-8349-10A391075F16}"/>
              </a:ext>
            </a:extLst>
          </p:cNvPr>
          <p:cNvPicPr>
            <a:picLocks noChangeAspect="1"/>
          </p:cNvPicPr>
          <p:nvPr/>
        </p:nvPicPr>
        <p:blipFill>
          <a:blip r:embed="rId5"/>
          <a:stretch>
            <a:fillRect/>
          </a:stretch>
        </p:blipFill>
        <p:spPr>
          <a:xfrm>
            <a:off x="4695185" y="1611796"/>
            <a:ext cx="3370135" cy="4042126"/>
          </a:xfrm>
          <a:prstGeom prst="rect">
            <a:avLst/>
          </a:prstGeom>
        </p:spPr>
      </p:pic>
      <p:pic>
        <p:nvPicPr>
          <p:cNvPr id="14" name="Afbeelding 13">
            <a:extLst>
              <a:ext uri="{FF2B5EF4-FFF2-40B4-BE49-F238E27FC236}">
                <a16:creationId xmlns:a16="http://schemas.microsoft.com/office/drawing/2014/main" id="{6481A504-7CA3-D97B-C711-8DA9031AE336}"/>
              </a:ext>
            </a:extLst>
          </p:cNvPr>
          <p:cNvPicPr>
            <a:picLocks noChangeAspect="1"/>
          </p:cNvPicPr>
          <p:nvPr/>
        </p:nvPicPr>
        <p:blipFill>
          <a:blip r:embed="rId6"/>
          <a:stretch>
            <a:fillRect/>
          </a:stretch>
        </p:blipFill>
        <p:spPr>
          <a:xfrm>
            <a:off x="309092" y="1611796"/>
            <a:ext cx="3867150" cy="2819400"/>
          </a:xfrm>
          <a:prstGeom prst="rect">
            <a:avLst/>
          </a:prstGeom>
        </p:spPr>
      </p:pic>
      <p:pic>
        <p:nvPicPr>
          <p:cNvPr id="2050" name="Picture 2" descr="Beschuit met Muisjes: oorsprong van deze traditie">
            <a:extLst>
              <a:ext uri="{FF2B5EF4-FFF2-40B4-BE49-F238E27FC236}">
                <a16:creationId xmlns:a16="http://schemas.microsoft.com/office/drawing/2014/main" id="{B29A5ED4-9836-DBFD-2BD7-9BC7AF14B66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466947">
            <a:off x="309093" y="4431196"/>
            <a:ext cx="2930448" cy="1953029"/>
          </a:xfrm>
          <a:prstGeom prst="rect">
            <a:avLst/>
          </a:prstGeom>
          <a:noFill/>
          <a:extLst>
            <a:ext uri="{909E8E84-426E-40DD-AFC4-6F175D3DCCD1}">
              <a14:hiddenFill xmlns:a14="http://schemas.microsoft.com/office/drawing/2010/main">
                <a:solidFill>
                  <a:srgbClr val="FFFFFF"/>
                </a:solidFill>
              </a14:hiddenFill>
            </a:ext>
          </a:extLst>
        </p:spPr>
      </p:pic>
      <p:pic>
        <p:nvPicPr>
          <p:cNvPr id="16" name="Afbeelding 15">
            <a:extLst>
              <a:ext uri="{FF2B5EF4-FFF2-40B4-BE49-F238E27FC236}">
                <a16:creationId xmlns:a16="http://schemas.microsoft.com/office/drawing/2014/main" id="{DA467D85-52D9-2B3D-E280-3EC91752FEC4}"/>
              </a:ext>
            </a:extLst>
          </p:cNvPr>
          <p:cNvPicPr>
            <a:picLocks noChangeAspect="1"/>
          </p:cNvPicPr>
          <p:nvPr/>
        </p:nvPicPr>
        <p:blipFill>
          <a:blip r:embed="rId8"/>
          <a:stretch>
            <a:fillRect/>
          </a:stretch>
        </p:blipFill>
        <p:spPr>
          <a:xfrm rot="400730">
            <a:off x="3396557" y="4490336"/>
            <a:ext cx="1086409" cy="1189570"/>
          </a:xfrm>
          <a:prstGeom prst="rect">
            <a:avLst/>
          </a:prstGeom>
        </p:spPr>
      </p:pic>
    </p:spTree>
    <p:extLst>
      <p:ext uri="{BB962C8B-B14F-4D97-AF65-F5344CB8AC3E}">
        <p14:creationId xmlns:p14="http://schemas.microsoft.com/office/powerpoint/2010/main" val="974814320"/>
      </p:ext>
    </p:extLst>
  </p:cSld>
  <p:clrMapOvr>
    <a:masterClrMapping/>
  </p:clrMapOvr>
  <mc:AlternateContent xmlns:mc="http://schemas.openxmlformats.org/markup-compatibility/2006" xmlns:p14="http://schemas.microsoft.com/office/powerpoint/2010/main">
    <mc:Choice Requires="p14">
      <p:transition spd="slow" p14:dur="2000" advTm="1606"/>
    </mc:Choice>
    <mc:Fallback xmlns="">
      <p:transition spd="slow" advTm="1606"/>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2|10.6|1.7|25.6"/>
</p:tagLst>
</file>

<file path=ppt/tags/tag2.xml><?xml version="1.0" encoding="utf-8"?>
<p:tagLst xmlns:a="http://schemas.openxmlformats.org/drawingml/2006/main" xmlns:r="http://schemas.openxmlformats.org/officeDocument/2006/relationships" xmlns:p="http://schemas.openxmlformats.org/presentationml/2006/main">
  <p:tag name="TIMING" val="|2|10.6|1.7|25.6"/>
</p:tagLst>
</file>

<file path=ppt/tags/tag3.xml><?xml version="1.0" encoding="utf-8"?>
<p:tagLst xmlns:a="http://schemas.openxmlformats.org/drawingml/2006/main" xmlns:r="http://schemas.openxmlformats.org/officeDocument/2006/relationships" xmlns:p="http://schemas.openxmlformats.org/presentationml/2006/main">
  <p:tag name="TIMING" val="|2|10.6|1.7|25.6"/>
</p:tagLst>
</file>

<file path=ppt/theme/theme1.xml><?xml version="1.0" encoding="utf-8"?>
<a:theme xmlns:a="http://schemas.openxmlformats.org/drawingml/2006/main" name="Spelende kinderen (16:9)">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9532272_TF03461883_TF03461883" id="{EEF40D4F-EE73-486E-BDB7-045664005C70}" vid="{130F57C7-D4F0-42F6-9D4B-EB580D5B0F20}"/>
    </a:ext>
  </a:extLst>
</a:theme>
</file>

<file path=ppt/theme/theme2.xml><?xml version="1.0" encoding="utf-8"?>
<a:theme xmlns:a="http://schemas.openxmlformats.org/drawingml/2006/main" name="Office-thema">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hema">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3095</TotalTime>
  <Words>514</Words>
  <Application>Microsoft Office PowerPoint</Application>
  <PresentationFormat>Breedbeeld</PresentationFormat>
  <Paragraphs>68</Paragraphs>
  <Slides>17</Slides>
  <Notes>11</Notes>
  <HiddenSlides>0</HiddenSlides>
  <MMClips>5</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17</vt:i4>
      </vt:variant>
    </vt:vector>
  </HeadingPairs>
  <TitlesOfParts>
    <vt:vector size="23" baseType="lpstr">
      <vt:lpstr>Calibri</vt:lpstr>
      <vt:lpstr>Euphemia</vt:lpstr>
      <vt:lpstr>Open Sans</vt:lpstr>
      <vt:lpstr>OpenSans</vt:lpstr>
      <vt:lpstr>Wingdings</vt:lpstr>
      <vt:lpstr>Spelende kinderen (16:9)</vt:lpstr>
      <vt:lpstr>We beginnen in het nieuw jaar met:   </vt:lpstr>
      <vt:lpstr>Gezinskerk 22 Januari 2023</vt:lpstr>
      <vt:lpstr>Elkaar begroeten, danken/bidden</vt:lpstr>
      <vt:lpstr>Wat gaan we doen ?  </vt:lpstr>
      <vt:lpstr>PowerPoint-presentatie</vt:lpstr>
      <vt:lpstr>God kent jou vanaf het begin!  </vt:lpstr>
      <vt:lpstr>Kan je voor God vluchten, of je verstoppen?</vt:lpstr>
      <vt:lpstr> </vt:lpstr>
      <vt:lpstr>PowerPoint-presentatie</vt:lpstr>
      <vt:lpstr>Lied Heer U doorgrond en kent mij </vt:lpstr>
      <vt:lpstr>Wilt U bij mij zijn?</vt:lpstr>
      <vt:lpstr>Maar soms begrijp je er niks van....uhmm...Paula heb je nog een proefje hierbij wat effe kan helpen?</vt:lpstr>
      <vt:lpstr>Zandtovenaar...ik vond hem een beetje lang...misschien delen op de telefoon als voorbereiding..</vt:lpstr>
      <vt:lpstr>PowerPoint-presentatie</vt:lpstr>
      <vt:lpstr>PowerPoint-presentatie</vt:lpstr>
      <vt:lpstr> Slotlied Gods zegen voor jou</vt:lpstr>
      <vt:lpstr>Fijn dat je er was !  Tot de volgende keer op:  zondag 11 februari 11.15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Gezinskerk 6 januari 2019    Welkom allemaal</dc:title>
  <dc:creator>paula de Nooijer</dc:creator>
  <cp:lastModifiedBy>Rosemarie Havinga</cp:lastModifiedBy>
  <cp:revision>369</cp:revision>
  <dcterms:created xsi:type="dcterms:W3CDTF">2018-12-31T14:32:00Z</dcterms:created>
  <dcterms:modified xsi:type="dcterms:W3CDTF">2023-01-28T09:11:54Z</dcterms:modified>
</cp:coreProperties>
</file>