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07" r:id="rId2"/>
    <p:sldId id="256" r:id="rId3"/>
    <p:sldId id="375" r:id="rId4"/>
    <p:sldId id="269" r:id="rId5"/>
    <p:sldId id="378" r:id="rId6"/>
    <p:sldId id="377" r:id="rId7"/>
    <p:sldId id="379" r:id="rId8"/>
    <p:sldId id="360" r:id="rId9"/>
    <p:sldId id="391" r:id="rId10"/>
    <p:sldId id="397" r:id="rId11"/>
    <p:sldId id="408" r:id="rId12"/>
    <p:sldId id="407" r:id="rId13"/>
    <p:sldId id="389" r:id="rId14"/>
    <p:sldId id="369" r:id="rId15"/>
    <p:sldId id="372" r:id="rId16"/>
    <p:sldId id="399" r:id="rId17"/>
    <p:sldId id="396" r:id="rId18"/>
    <p:sldId id="393" r:id="rId19"/>
    <p:sldId id="394" r:id="rId20"/>
    <p:sldId id="395" r:id="rId21"/>
    <p:sldId id="400" r:id="rId22"/>
    <p:sldId id="401" r:id="rId23"/>
    <p:sldId id="402" r:id="rId24"/>
    <p:sldId id="405" r:id="rId25"/>
    <p:sldId id="403" r:id="rId26"/>
    <p:sldId id="309" r:id="rId27"/>
    <p:sldId id="363" r:id="rId28"/>
    <p:sldId id="288" r:id="rId29"/>
    <p:sldId id="387" r:id="rId30"/>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de Nooijer" initials="pdN" lastIdx="1" clrIdx="0"/>
  <p:cmAuthor id="2" name="Nooijer, P. de" initials="NPd" lastIdx="1" clrIdx="1">
    <p:extLst>
      <p:ext uri="{19B8F6BF-5375-455C-9EA6-DF929625EA0E}">
        <p15:presenceInfo xmlns:p15="http://schemas.microsoft.com/office/powerpoint/2012/main" userId="S::PONNOR@pontes.nl::e1a1faad-51c1-4556-80c5-7e90d0aed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AD0"/>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CC9C7-6A4C-49BB-B515-E030F30AC401}" v="7" dt="2023-04-10T18:56:01.953"/>
    <p1510:client id="{E591C807-708D-418E-A3EA-4E70FDEB0FB2}" v="80" dt="2023-04-10T21:04:09.236"/>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598" autoAdjust="0"/>
    <p:restoredTop sz="66947" autoAdjust="0"/>
  </p:normalViewPr>
  <p:slideViewPr>
    <p:cSldViewPr snapToGrid="0">
      <p:cViewPr varScale="1">
        <p:scale>
          <a:sx n="45" d="100"/>
          <a:sy n="45" d="100"/>
        </p:scale>
        <p:origin x="440" y="6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oijer, P. de" userId="S::ponnor@pontes.nl::e1a1faad-51c1-4556-80c5-7e90d0aed237" providerId="AD" clId="Web-{2E2CC9C7-6A4C-49BB-B515-E030F30AC401}"/>
    <pc:docChg chg="modSld">
      <pc:chgData name="Nooijer, P. de" userId="S::ponnor@pontes.nl::e1a1faad-51c1-4556-80c5-7e90d0aed237" providerId="AD" clId="Web-{2E2CC9C7-6A4C-49BB-B515-E030F30AC401}" dt="2023-04-10T18:56:01.953" v="2"/>
      <pc:docMkLst>
        <pc:docMk/>
      </pc:docMkLst>
      <pc:sldChg chg="delSp modSp">
        <pc:chgData name="Nooijer, P. de" userId="S::ponnor@pontes.nl::e1a1faad-51c1-4556-80c5-7e90d0aed237" providerId="AD" clId="Web-{2E2CC9C7-6A4C-49BB-B515-E030F30AC401}" dt="2023-04-10T18:56:01.953" v="2"/>
        <pc:sldMkLst>
          <pc:docMk/>
          <pc:sldMk cId="99206894" sldId="307"/>
        </pc:sldMkLst>
        <pc:spChg chg="mod">
          <ac:chgData name="Nooijer, P. de" userId="S::ponnor@pontes.nl::e1a1faad-51c1-4556-80c5-7e90d0aed237" providerId="AD" clId="Web-{2E2CC9C7-6A4C-49BB-B515-E030F30AC401}" dt="2023-04-10T18:55:58.672" v="1" actId="20577"/>
          <ac:spMkLst>
            <pc:docMk/>
            <pc:sldMk cId="99206894" sldId="307"/>
            <ac:spMk id="12" creationId="{3D2C6A55-25B2-46BA-9247-F6D3AED7FFDF}"/>
          </ac:spMkLst>
        </pc:spChg>
        <pc:picChg chg="del">
          <ac:chgData name="Nooijer, P. de" userId="S::ponnor@pontes.nl::e1a1faad-51c1-4556-80c5-7e90d0aed237" providerId="AD" clId="Web-{2E2CC9C7-6A4C-49BB-B515-E030F30AC401}" dt="2023-04-10T18:56:01.953" v="2"/>
          <ac:picMkLst>
            <pc:docMk/>
            <pc:sldMk cId="99206894" sldId="307"/>
            <ac:picMk id="15" creationId="{D768899A-B8C5-3E11-5204-CDBA5494A406}"/>
          </ac:picMkLst>
        </pc:picChg>
      </pc:sldChg>
    </pc:docChg>
  </pc:docChgLst>
  <pc:docChgLst>
    <pc:chgData name="Nooijer, P. de" userId="e1a1faad-51c1-4556-80c5-7e90d0aed237" providerId="ADAL" clId="{E591C807-708D-418E-A3EA-4E70FDEB0FB2}"/>
    <pc:docChg chg="undo custSel addSld delSld modSld sldOrd">
      <pc:chgData name="Nooijer, P. de" userId="e1a1faad-51c1-4556-80c5-7e90d0aed237" providerId="ADAL" clId="{E591C807-708D-418E-A3EA-4E70FDEB0FB2}" dt="2023-04-10T21:08:20.693" v="2786" actId="20577"/>
      <pc:docMkLst>
        <pc:docMk/>
      </pc:docMkLst>
      <pc:sldChg chg="modSp mod">
        <pc:chgData name="Nooijer, P. de" userId="e1a1faad-51c1-4556-80c5-7e90d0aed237" providerId="ADAL" clId="{E591C807-708D-418E-A3EA-4E70FDEB0FB2}" dt="2023-04-10T18:59:23.101" v="799" actId="1076"/>
        <pc:sldMkLst>
          <pc:docMk/>
          <pc:sldMk cId="35784225" sldId="256"/>
        </pc:sldMkLst>
        <pc:spChg chg="mod">
          <ac:chgData name="Nooijer, P. de" userId="e1a1faad-51c1-4556-80c5-7e90d0aed237" providerId="ADAL" clId="{E591C807-708D-418E-A3EA-4E70FDEB0FB2}" dt="2023-04-09T18:47:07.506" v="163" actId="6549"/>
          <ac:spMkLst>
            <pc:docMk/>
            <pc:sldMk cId="35784225" sldId="256"/>
            <ac:spMk id="2" creationId="{00000000-0000-0000-0000-000000000000}"/>
          </ac:spMkLst>
        </pc:spChg>
        <pc:picChg chg="mod">
          <ac:chgData name="Nooijer, P. de" userId="e1a1faad-51c1-4556-80c5-7e90d0aed237" providerId="ADAL" clId="{E591C807-708D-418E-A3EA-4E70FDEB0FB2}" dt="2023-04-10T18:59:23.101" v="799" actId="1076"/>
          <ac:picMkLst>
            <pc:docMk/>
            <pc:sldMk cId="35784225" sldId="256"/>
            <ac:picMk id="4" creationId="{1FE19CE4-0A77-24CB-7720-156CD969DD5B}"/>
          </ac:picMkLst>
        </pc:picChg>
      </pc:sldChg>
      <pc:sldChg chg="delSp modSp mod modNotesTx">
        <pc:chgData name="Nooijer, P. de" userId="e1a1faad-51c1-4556-80c5-7e90d0aed237" providerId="ADAL" clId="{E591C807-708D-418E-A3EA-4E70FDEB0FB2}" dt="2023-04-10T20:03:25.755" v="1270"/>
        <pc:sldMkLst>
          <pc:docMk/>
          <pc:sldMk cId="3866169098" sldId="269"/>
        </pc:sldMkLst>
        <pc:spChg chg="del mod">
          <ac:chgData name="Nooijer, P. de" userId="e1a1faad-51c1-4556-80c5-7e90d0aed237" providerId="ADAL" clId="{E591C807-708D-418E-A3EA-4E70FDEB0FB2}" dt="2023-04-09T18:48:10.756" v="254"/>
          <ac:spMkLst>
            <pc:docMk/>
            <pc:sldMk cId="3866169098" sldId="269"/>
            <ac:spMk id="5" creationId="{04796126-45F5-ACB8-E26F-9159BB87C8E3}"/>
          </ac:spMkLst>
        </pc:spChg>
        <pc:picChg chg="del mod">
          <ac:chgData name="Nooijer, P. de" userId="e1a1faad-51c1-4556-80c5-7e90d0aed237" providerId="ADAL" clId="{E591C807-708D-418E-A3EA-4E70FDEB0FB2}" dt="2023-04-09T18:48:10.755" v="252" actId="478"/>
          <ac:picMkLst>
            <pc:docMk/>
            <pc:sldMk cId="3866169098" sldId="269"/>
            <ac:picMk id="2050" creationId="{7FA789FE-0919-EAB0-8190-E62DD591FB41}"/>
          </ac:picMkLst>
        </pc:picChg>
      </pc:sldChg>
      <pc:sldChg chg="delSp modSp mod">
        <pc:chgData name="Nooijer, P. de" userId="e1a1faad-51c1-4556-80c5-7e90d0aed237" providerId="ADAL" clId="{E591C807-708D-418E-A3EA-4E70FDEB0FB2}" dt="2023-04-10T21:08:20.693" v="2786" actId="20577"/>
        <pc:sldMkLst>
          <pc:docMk/>
          <pc:sldMk cId="4194399950" sldId="288"/>
        </pc:sldMkLst>
        <pc:spChg chg="mod">
          <ac:chgData name="Nooijer, P. de" userId="e1a1faad-51c1-4556-80c5-7e90d0aed237" providerId="ADAL" clId="{E591C807-708D-418E-A3EA-4E70FDEB0FB2}" dt="2023-04-10T21:08:20.693" v="2786" actId="20577"/>
          <ac:spMkLst>
            <pc:docMk/>
            <pc:sldMk cId="4194399950" sldId="288"/>
            <ac:spMk id="2" creationId="{00000000-0000-0000-0000-000000000000}"/>
          </ac:spMkLst>
        </pc:spChg>
        <pc:spChg chg="mod">
          <ac:chgData name="Nooijer, P. de" userId="e1a1faad-51c1-4556-80c5-7e90d0aed237" providerId="ADAL" clId="{E591C807-708D-418E-A3EA-4E70FDEB0FB2}" dt="2023-04-10T21:08:12.067" v="2769" actId="20577"/>
          <ac:spMkLst>
            <pc:docMk/>
            <pc:sldMk cId="4194399950" sldId="288"/>
            <ac:spMk id="3" creationId="{00000000-0000-0000-0000-000000000000}"/>
          </ac:spMkLst>
        </pc:spChg>
        <pc:picChg chg="del">
          <ac:chgData name="Nooijer, P. de" userId="e1a1faad-51c1-4556-80c5-7e90d0aed237" providerId="ADAL" clId="{E591C807-708D-418E-A3EA-4E70FDEB0FB2}" dt="2023-04-09T20:31:10.546" v="774" actId="478"/>
          <ac:picMkLst>
            <pc:docMk/>
            <pc:sldMk cId="4194399950" sldId="288"/>
            <ac:picMk id="7" creationId="{6F63010B-E466-FDB2-BA38-6DD3B59F93FF}"/>
          </ac:picMkLst>
        </pc:picChg>
      </pc:sldChg>
      <pc:sldChg chg="addSp delSp modSp mod">
        <pc:chgData name="Nooijer, P. de" userId="e1a1faad-51c1-4556-80c5-7e90d0aed237" providerId="ADAL" clId="{E591C807-708D-418E-A3EA-4E70FDEB0FB2}" dt="2023-04-10T18:59:00.939" v="798" actId="1076"/>
        <pc:sldMkLst>
          <pc:docMk/>
          <pc:sldMk cId="99206894" sldId="307"/>
        </pc:sldMkLst>
        <pc:spChg chg="mod">
          <ac:chgData name="Nooijer, P. de" userId="e1a1faad-51c1-4556-80c5-7e90d0aed237" providerId="ADAL" clId="{E591C807-708D-418E-A3EA-4E70FDEB0FB2}" dt="2023-04-09T18:46:22.791" v="138" actId="20577"/>
          <ac:spMkLst>
            <pc:docMk/>
            <pc:sldMk cId="99206894" sldId="307"/>
            <ac:spMk id="4" creationId="{CDC56AE1-67B8-08AF-434C-E7C2ED7E1851}"/>
          </ac:spMkLst>
        </pc:spChg>
        <pc:spChg chg="mod">
          <ac:chgData name="Nooijer, P. de" userId="e1a1faad-51c1-4556-80c5-7e90d0aed237" providerId="ADAL" clId="{E591C807-708D-418E-A3EA-4E70FDEB0FB2}" dt="2023-04-09T18:42:00.865" v="15" actId="20577"/>
          <ac:spMkLst>
            <pc:docMk/>
            <pc:sldMk cId="99206894" sldId="307"/>
            <ac:spMk id="12" creationId="{3D2C6A55-25B2-46BA-9247-F6D3AED7FFDF}"/>
          </ac:spMkLst>
        </pc:spChg>
        <pc:spChg chg="del mod">
          <ac:chgData name="Nooijer, P. de" userId="e1a1faad-51c1-4556-80c5-7e90d0aed237" providerId="ADAL" clId="{E591C807-708D-418E-A3EA-4E70FDEB0FB2}" dt="2023-04-09T18:46:54.414" v="141"/>
          <ac:spMkLst>
            <pc:docMk/>
            <pc:sldMk cId="99206894" sldId="307"/>
            <ac:spMk id="23" creationId="{69EC48A6-A10D-3D4B-75A8-24F48BE5EF9A}"/>
          </ac:spMkLst>
        </pc:spChg>
        <pc:picChg chg="add mod">
          <ac:chgData name="Nooijer, P. de" userId="e1a1faad-51c1-4556-80c5-7e90d0aed237" providerId="ADAL" clId="{E591C807-708D-418E-A3EA-4E70FDEB0FB2}" dt="2023-04-10T18:59:00.939" v="798" actId="1076"/>
          <ac:picMkLst>
            <pc:docMk/>
            <pc:sldMk cId="99206894" sldId="307"/>
            <ac:picMk id="5" creationId="{281F5DB8-185B-EE05-E994-C0A4EFE8FE92}"/>
          </ac:picMkLst>
        </pc:picChg>
      </pc:sldChg>
      <pc:sldChg chg="modSp mod">
        <pc:chgData name="Nooijer, P. de" userId="e1a1faad-51c1-4556-80c5-7e90d0aed237" providerId="ADAL" clId="{E591C807-708D-418E-A3EA-4E70FDEB0FB2}" dt="2023-04-10T21:06:48.316" v="2690" actId="20577"/>
        <pc:sldMkLst>
          <pc:docMk/>
          <pc:sldMk cId="2038338540" sldId="309"/>
        </pc:sldMkLst>
        <pc:spChg chg="mod">
          <ac:chgData name="Nooijer, P. de" userId="e1a1faad-51c1-4556-80c5-7e90d0aed237" providerId="ADAL" clId="{E591C807-708D-418E-A3EA-4E70FDEB0FB2}" dt="2023-04-10T21:06:48.316" v="2690" actId="20577"/>
          <ac:spMkLst>
            <pc:docMk/>
            <pc:sldMk cId="2038338540" sldId="309"/>
            <ac:spMk id="10" creationId="{69D289AF-7347-4B73-8626-D44A1020D787}"/>
          </ac:spMkLst>
        </pc:spChg>
      </pc:sldChg>
      <pc:sldChg chg="addSp delSp modSp mod">
        <pc:chgData name="Nooijer, P. de" userId="e1a1faad-51c1-4556-80c5-7e90d0aed237" providerId="ADAL" clId="{E591C807-708D-418E-A3EA-4E70FDEB0FB2}" dt="2023-04-10T19:11:23.733" v="817"/>
        <pc:sldMkLst>
          <pc:docMk/>
          <pc:sldMk cId="3163180244" sldId="360"/>
        </pc:sldMkLst>
        <pc:spChg chg="add del mod">
          <ac:chgData name="Nooijer, P. de" userId="e1a1faad-51c1-4556-80c5-7e90d0aed237" providerId="ADAL" clId="{E591C807-708D-418E-A3EA-4E70FDEB0FB2}" dt="2023-04-10T19:11:23.733" v="817"/>
          <ac:spMkLst>
            <pc:docMk/>
            <pc:sldMk cId="3163180244" sldId="360"/>
            <ac:spMk id="3" creationId="{D2101034-814B-0F1F-C6F9-0CEC1F24E9B0}"/>
          </ac:spMkLst>
        </pc:spChg>
        <pc:spChg chg="mod">
          <ac:chgData name="Nooijer, P. de" userId="e1a1faad-51c1-4556-80c5-7e90d0aed237" providerId="ADAL" clId="{E591C807-708D-418E-A3EA-4E70FDEB0FB2}" dt="2023-04-09T20:29:06.175" v="763" actId="20577"/>
          <ac:spMkLst>
            <pc:docMk/>
            <pc:sldMk cId="3163180244" sldId="360"/>
            <ac:spMk id="9" creationId="{F3EAF63E-8FCA-CE7F-6F51-39A931BF3B37}"/>
          </ac:spMkLst>
        </pc:spChg>
        <pc:spChg chg="del mod">
          <ac:chgData name="Nooijer, P. de" userId="e1a1faad-51c1-4556-80c5-7e90d0aed237" providerId="ADAL" clId="{E591C807-708D-418E-A3EA-4E70FDEB0FB2}" dt="2023-04-09T20:30:13.821" v="766"/>
          <ac:spMkLst>
            <pc:docMk/>
            <pc:sldMk cId="3163180244" sldId="360"/>
            <ac:spMk id="11" creationId="{965C8967-65FD-C590-0298-11D4397A67F7}"/>
          </ac:spMkLst>
        </pc:spChg>
        <pc:spChg chg="del">
          <ac:chgData name="Nooijer, P. de" userId="e1a1faad-51c1-4556-80c5-7e90d0aed237" providerId="ADAL" clId="{E591C807-708D-418E-A3EA-4E70FDEB0FB2}" dt="2023-04-09T20:28:46.291" v="725" actId="478"/>
          <ac:spMkLst>
            <pc:docMk/>
            <pc:sldMk cId="3163180244" sldId="360"/>
            <ac:spMk id="14" creationId="{2394FE62-EF6B-957E-957F-48CD5EEF5324}"/>
          </ac:spMkLst>
        </pc:spChg>
        <pc:picChg chg="del">
          <ac:chgData name="Nooijer, P. de" userId="e1a1faad-51c1-4556-80c5-7e90d0aed237" providerId="ADAL" clId="{E591C807-708D-418E-A3EA-4E70FDEB0FB2}" dt="2023-04-09T19:29:51.772" v="263" actId="478"/>
          <ac:picMkLst>
            <pc:docMk/>
            <pc:sldMk cId="3163180244" sldId="360"/>
            <ac:picMk id="8" creationId="{2ADE3C6F-D5BF-6B62-2CE8-714B53780BBE}"/>
          </ac:picMkLst>
        </pc:picChg>
        <pc:picChg chg="del">
          <ac:chgData name="Nooijer, P. de" userId="e1a1faad-51c1-4556-80c5-7e90d0aed237" providerId="ADAL" clId="{E591C807-708D-418E-A3EA-4E70FDEB0FB2}" dt="2023-04-09T19:29:49.614" v="262" actId="478"/>
          <ac:picMkLst>
            <pc:docMk/>
            <pc:sldMk cId="3163180244" sldId="360"/>
            <ac:picMk id="13" creationId="{0A92E301-7EAD-D978-F2BF-EC82A791B037}"/>
          </ac:picMkLst>
        </pc:picChg>
        <pc:picChg chg="add mod">
          <ac:chgData name="Nooijer, P. de" userId="e1a1faad-51c1-4556-80c5-7e90d0aed237" providerId="ADAL" clId="{E591C807-708D-418E-A3EA-4E70FDEB0FB2}" dt="2023-04-09T20:30:42.987" v="773" actId="1076"/>
          <ac:picMkLst>
            <pc:docMk/>
            <pc:sldMk cId="3163180244" sldId="360"/>
            <ac:picMk id="1026" creationId="{5509FC12-0AFD-B448-4FEB-C53A8D4E7DE5}"/>
          </ac:picMkLst>
        </pc:picChg>
        <pc:picChg chg="del">
          <ac:chgData name="Nooijer, P. de" userId="e1a1faad-51c1-4556-80c5-7e90d0aed237" providerId="ADAL" clId="{E591C807-708D-418E-A3EA-4E70FDEB0FB2}" dt="2023-04-09T20:28:41.980" v="724" actId="478"/>
          <ac:picMkLst>
            <pc:docMk/>
            <pc:sldMk cId="3163180244" sldId="360"/>
            <ac:picMk id="3074" creationId="{5C373835-113A-BF82-C4CB-F68320197946}"/>
          </ac:picMkLst>
        </pc:picChg>
      </pc:sldChg>
      <pc:sldChg chg="addSp delSp modSp mod modAnim">
        <pc:chgData name="Nooijer, P. de" userId="e1a1faad-51c1-4556-80c5-7e90d0aed237" providerId="ADAL" clId="{E591C807-708D-418E-A3EA-4E70FDEB0FB2}" dt="2023-04-10T19:43:36.970" v="1018"/>
        <pc:sldMkLst>
          <pc:docMk/>
          <pc:sldMk cId="675069969" sldId="363"/>
        </pc:sldMkLst>
        <pc:spChg chg="del mod">
          <ac:chgData name="Nooijer, P. de" userId="e1a1faad-51c1-4556-80c5-7e90d0aed237" providerId="ADAL" clId="{E591C807-708D-418E-A3EA-4E70FDEB0FB2}" dt="2023-04-09T20:21:39.800" v="627"/>
          <ac:spMkLst>
            <pc:docMk/>
            <pc:sldMk cId="675069969" sldId="363"/>
            <ac:spMk id="2" creationId="{C52DE828-0CAF-1E89-C16B-52AA54C2D38F}"/>
          </ac:spMkLst>
        </pc:spChg>
        <pc:spChg chg="add del mod">
          <ac:chgData name="Nooijer, P. de" userId="e1a1faad-51c1-4556-80c5-7e90d0aed237" providerId="ADAL" clId="{E591C807-708D-418E-A3EA-4E70FDEB0FB2}" dt="2023-04-10T19:43:36.970" v="1018"/>
          <ac:spMkLst>
            <pc:docMk/>
            <pc:sldMk cId="675069969" sldId="363"/>
            <ac:spMk id="6" creationId="{D8693FA2-FF46-71B4-3F2D-80598B856499}"/>
          </ac:spMkLst>
        </pc:spChg>
        <pc:picChg chg="add mod">
          <ac:chgData name="Nooijer, P. de" userId="e1a1faad-51c1-4556-80c5-7e90d0aed237" providerId="ADAL" clId="{E591C807-708D-418E-A3EA-4E70FDEB0FB2}" dt="2023-04-10T19:43:04.410" v="1014"/>
          <ac:picMkLst>
            <pc:docMk/>
            <pc:sldMk cId="675069969" sldId="363"/>
            <ac:picMk id="2" creationId="{F3A8F280-222E-3B6A-96A3-78019EF5A259}"/>
          </ac:picMkLst>
        </pc:picChg>
        <pc:picChg chg="del">
          <ac:chgData name="Nooijer, P. de" userId="e1a1faad-51c1-4556-80c5-7e90d0aed237" providerId="ADAL" clId="{E591C807-708D-418E-A3EA-4E70FDEB0FB2}" dt="2023-04-09T20:21:33.360" v="624" actId="478"/>
          <ac:picMkLst>
            <pc:docMk/>
            <pc:sldMk cId="675069969" sldId="363"/>
            <ac:picMk id="3" creationId="{337FF441-F47B-DF24-ADE5-5E8AD1D48A41}"/>
          </ac:picMkLst>
        </pc:picChg>
        <pc:picChg chg="del">
          <ac:chgData name="Nooijer, P. de" userId="e1a1faad-51c1-4556-80c5-7e90d0aed237" providerId="ADAL" clId="{E591C807-708D-418E-A3EA-4E70FDEB0FB2}" dt="2023-04-09T20:40:50.577" v="779" actId="478"/>
          <ac:picMkLst>
            <pc:docMk/>
            <pc:sldMk cId="675069969" sldId="363"/>
            <ac:picMk id="5" creationId="{F24DE110-A1F1-4D9F-9927-222A62AE5692}"/>
          </ac:picMkLst>
        </pc:picChg>
        <pc:picChg chg="del">
          <ac:chgData name="Nooijer, P. de" userId="e1a1faad-51c1-4556-80c5-7e90d0aed237" providerId="ADAL" clId="{E591C807-708D-418E-A3EA-4E70FDEB0FB2}" dt="2023-04-09T20:21:30.827" v="623" actId="478"/>
          <ac:picMkLst>
            <pc:docMk/>
            <pc:sldMk cId="675069969" sldId="363"/>
            <ac:picMk id="3074" creationId="{827AC01C-7FA1-8BE7-29FB-040CB88200D5}"/>
          </ac:picMkLst>
        </pc:picChg>
      </pc:sldChg>
      <pc:sldChg chg="del">
        <pc:chgData name="Nooijer, P. de" userId="e1a1faad-51c1-4556-80c5-7e90d0aed237" providerId="ADAL" clId="{E591C807-708D-418E-A3EA-4E70FDEB0FB2}" dt="2023-04-09T20:20:57.734" v="620" actId="47"/>
        <pc:sldMkLst>
          <pc:docMk/>
          <pc:sldMk cId="4184839011" sldId="365"/>
        </pc:sldMkLst>
      </pc:sldChg>
      <pc:sldChg chg="del">
        <pc:chgData name="Nooijer, P. de" userId="e1a1faad-51c1-4556-80c5-7e90d0aed237" providerId="ADAL" clId="{E591C807-708D-418E-A3EA-4E70FDEB0FB2}" dt="2023-04-09T20:20:54.506" v="619" actId="47"/>
        <pc:sldMkLst>
          <pc:docMk/>
          <pc:sldMk cId="1679912923" sldId="367"/>
        </pc:sldMkLst>
      </pc:sldChg>
      <pc:sldChg chg="addSp delSp modSp del mod ord delAnim modAnim">
        <pc:chgData name="Nooijer, P. de" userId="e1a1faad-51c1-4556-80c5-7e90d0aed237" providerId="ADAL" clId="{E591C807-708D-418E-A3EA-4E70FDEB0FB2}" dt="2023-04-10T19:45:23.256" v="1027" actId="47"/>
        <pc:sldMkLst>
          <pc:docMk/>
          <pc:sldMk cId="4176115609" sldId="368"/>
        </pc:sldMkLst>
        <pc:spChg chg="add del mod">
          <ac:chgData name="Nooijer, P. de" userId="e1a1faad-51c1-4556-80c5-7e90d0aed237" providerId="ADAL" clId="{E591C807-708D-418E-A3EA-4E70FDEB0FB2}" dt="2023-04-10T19:44:18.898" v="1021"/>
          <ac:spMkLst>
            <pc:docMk/>
            <pc:sldMk cId="4176115609" sldId="368"/>
            <ac:spMk id="4" creationId="{CFCB3A5B-5CA3-F145-8F96-FE21C20683F8}"/>
          </ac:spMkLst>
        </pc:spChg>
        <pc:picChg chg="add mod">
          <ac:chgData name="Nooijer, P. de" userId="e1a1faad-51c1-4556-80c5-7e90d0aed237" providerId="ADAL" clId="{E591C807-708D-418E-A3EA-4E70FDEB0FB2}" dt="2023-04-10T19:44:54.715" v="1024"/>
          <ac:picMkLst>
            <pc:docMk/>
            <pc:sldMk cId="4176115609" sldId="368"/>
            <ac:picMk id="2" creationId="{07627A27-8D51-28D7-3876-7B1A58D74997}"/>
          </ac:picMkLst>
        </pc:picChg>
        <pc:picChg chg="del">
          <ac:chgData name="Nooijer, P. de" userId="e1a1faad-51c1-4556-80c5-7e90d0aed237" providerId="ADAL" clId="{E591C807-708D-418E-A3EA-4E70FDEB0FB2}" dt="2023-04-09T19:30:18.763" v="272" actId="478"/>
          <ac:picMkLst>
            <pc:docMk/>
            <pc:sldMk cId="4176115609" sldId="368"/>
            <ac:picMk id="3" creationId="{3122CE3F-FF2C-F4A7-F2CC-A1CC59127B45}"/>
          </ac:picMkLst>
        </pc:picChg>
      </pc:sldChg>
      <pc:sldChg chg="addSp delSp modSp mod modNotesTx">
        <pc:chgData name="Nooijer, P. de" userId="e1a1faad-51c1-4556-80c5-7e90d0aed237" providerId="ADAL" clId="{E591C807-708D-418E-A3EA-4E70FDEB0FB2}" dt="2023-04-10T20:47:50.395" v="2412" actId="20577"/>
        <pc:sldMkLst>
          <pc:docMk/>
          <pc:sldMk cId="282818473" sldId="369"/>
        </pc:sldMkLst>
        <pc:spChg chg="mod">
          <ac:chgData name="Nooijer, P. de" userId="e1a1faad-51c1-4556-80c5-7e90d0aed237" providerId="ADAL" clId="{E591C807-708D-418E-A3EA-4E70FDEB0FB2}" dt="2023-04-09T19:30:58.253" v="284" actId="6549"/>
          <ac:spMkLst>
            <pc:docMk/>
            <pc:sldMk cId="282818473" sldId="369"/>
            <ac:spMk id="7" creationId="{FBA43AAE-FCF5-BA2E-40BB-CB53DF266E56}"/>
          </ac:spMkLst>
        </pc:spChg>
        <pc:spChg chg="mod">
          <ac:chgData name="Nooijer, P. de" userId="e1a1faad-51c1-4556-80c5-7e90d0aed237" providerId="ADAL" clId="{E591C807-708D-418E-A3EA-4E70FDEB0FB2}" dt="2023-04-09T19:31:07.156" v="289" actId="6549"/>
          <ac:spMkLst>
            <pc:docMk/>
            <pc:sldMk cId="282818473" sldId="369"/>
            <ac:spMk id="10" creationId="{C3EE424C-93EF-4F20-61CF-DF799935DF7C}"/>
          </ac:spMkLst>
        </pc:spChg>
        <pc:spChg chg="del mod">
          <ac:chgData name="Nooijer, P. de" userId="e1a1faad-51c1-4556-80c5-7e90d0aed237" providerId="ADAL" clId="{E591C807-708D-418E-A3EA-4E70FDEB0FB2}" dt="2023-04-09T19:31:01.411" v="288"/>
          <ac:spMkLst>
            <pc:docMk/>
            <pc:sldMk cId="282818473" sldId="369"/>
            <ac:spMk id="11" creationId="{B0F21068-A6C7-7D49-E9AF-A926983878A3}"/>
          </ac:spMkLst>
        </pc:spChg>
        <pc:picChg chg="add">
          <ac:chgData name="Nooijer, P. de" userId="e1a1faad-51c1-4556-80c5-7e90d0aed237" providerId="ADAL" clId="{E591C807-708D-418E-A3EA-4E70FDEB0FB2}" dt="2023-04-09T19:31:12.641" v="290" actId="22"/>
          <ac:picMkLst>
            <pc:docMk/>
            <pc:sldMk cId="282818473" sldId="369"/>
            <ac:picMk id="3" creationId="{977E1E0F-9A7A-A4BC-3D3C-E98421F0A2DA}"/>
          </ac:picMkLst>
        </pc:picChg>
        <pc:picChg chg="del mod">
          <ac:chgData name="Nooijer, P. de" userId="e1a1faad-51c1-4556-80c5-7e90d0aed237" providerId="ADAL" clId="{E591C807-708D-418E-A3EA-4E70FDEB0FB2}" dt="2023-04-09T19:30:23.441" v="274" actId="478"/>
          <ac:picMkLst>
            <pc:docMk/>
            <pc:sldMk cId="282818473" sldId="369"/>
            <ac:picMk id="6" creationId="{8AABE949-17C4-E535-0FBA-1971E66D243B}"/>
          </ac:picMkLst>
        </pc:picChg>
        <pc:picChg chg="del mod">
          <ac:chgData name="Nooijer, P. de" userId="e1a1faad-51c1-4556-80c5-7e90d0aed237" providerId="ADAL" clId="{E591C807-708D-418E-A3EA-4E70FDEB0FB2}" dt="2023-04-09T19:30:32.085" v="279" actId="478"/>
          <ac:picMkLst>
            <pc:docMk/>
            <pc:sldMk cId="282818473" sldId="369"/>
            <ac:picMk id="1026" creationId="{E39AA4EE-DFB5-EE39-9A65-F1313272BAD8}"/>
          </ac:picMkLst>
        </pc:picChg>
        <pc:picChg chg="del mod">
          <ac:chgData name="Nooijer, P. de" userId="e1a1faad-51c1-4556-80c5-7e90d0aed237" providerId="ADAL" clId="{E591C807-708D-418E-A3EA-4E70FDEB0FB2}" dt="2023-04-09T19:30:29.603" v="277" actId="478"/>
          <ac:picMkLst>
            <pc:docMk/>
            <pc:sldMk cId="282818473" sldId="369"/>
            <ac:picMk id="1028" creationId="{7470136B-D66B-1A9C-3549-8D67DD6D23DB}"/>
          </ac:picMkLst>
        </pc:picChg>
        <pc:picChg chg="del">
          <ac:chgData name="Nooijer, P. de" userId="e1a1faad-51c1-4556-80c5-7e90d0aed237" providerId="ADAL" clId="{E591C807-708D-418E-A3EA-4E70FDEB0FB2}" dt="2023-04-09T19:30:26.958" v="275" actId="478"/>
          <ac:picMkLst>
            <pc:docMk/>
            <pc:sldMk cId="282818473" sldId="369"/>
            <ac:picMk id="1030" creationId="{AF38031E-EFC0-44E2-B710-EE6BD2CB4AFA}"/>
          </ac:picMkLst>
        </pc:picChg>
        <pc:picChg chg="del mod">
          <ac:chgData name="Nooijer, P. de" userId="e1a1faad-51c1-4556-80c5-7e90d0aed237" providerId="ADAL" clId="{E591C807-708D-418E-A3EA-4E70FDEB0FB2}" dt="2023-04-09T19:31:01.407" v="286" actId="478"/>
          <ac:picMkLst>
            <pc:docMk/>
            <pc:sldMk cId="282818473" sldId="369"/>
            <ac:picMk id="1032" creationId="{EEB005F0-780A-23F2-5E21-9D555896806E}"/>
          </ac:picMkLst>
        </pc:picChg>
      </pc:sldChg>
      <pc:sldChg chg="del">
        <pc:chgData name="Nooijer, P. de" userId="e1a1faad-51c1-4556-80c5-7e90d0aed237" providerId="ADAL" clId="{E591C807-708D-418E-A3EA-4E70FDEB0FB2}" dt="2023-04-09T19:29:45.285" v="261" actId="47"/>
        <pc:sldMkLst>
          <pc:docMk/>
          <pc:sldMk cId="1129003447" sldId="370"/>
        </pc:sldMkLst>
      </pc:sldChg>
      <pc:sldChg chg="del">
        <pc:chgData name="Nooijer, P. de" userId="e1a1faad-51c1-4556-80c5-7e90d0aed237" providerId="ADAL" clId="{E591C807-708D-418E-A3EA-4E70FDEB0FB2}" dt="2023-04-09T20:20:50.088" v="618" actId="47"/>
        <pc:sldMkLst>
          <pc:docMk/>
          <pc:sldMk cId="3216249747" sldId="371"/>
        </pc:sldMkLst>
      </pc:sldChg>
      <pc:sldChg chg="addSp delSp modSp mod modNotesTx">
        <pc:chgData name="Nooijer, P. de" userId="e1a1faad-51c1-4556-80c5-7e90d0aed237" providerId="ADAL" clId="{E591C807-708D-418E-A3EA-4E70FDEB0FB2}" dt="2023-04-09T20:23:11.414" v="723" actId="20577"/>
        <pc:sldMkLst>
          <pc:docMk/>
          <pc:sldMk cId="2243262238" sldId="372"/>
        </pc:sldMkLst>
        <pc:spChg chg="mod">
          <ac:chgData name="Nooijer, P. de" userId="e1a1faad-51c1-4556-80c5-7e90d0aed237" providerId="ADAL" clId="{E591C807-708D-418E-A3EA-4E70FDEB0FB2}" dt="2023-04-09T20:18:31.448" v="473" actId="20577"/>
          <ac:spMkLst>
            <pc:docMk/>
            <pc:sldMk cId="2243262238" sldId="372"/>
            <ac:spMk id="2" creationId="{45DC76DC-B44D-7446-54A1-09881548DF21}"/>
          </ac:spMkLst>
        </pc:spChg>
        <pc:spChg chg="del mod">
          <ac:chgData name="Nooijer, P. de" userId="e1a1faad-51c1-4556-80c5-7e90d0aed237" providerId="ADAL" clId="{E591C807-708D-418E-A3EA-4E70FDEB0FB2}" dt="2023-04-09T20:18:43.218" v="480"/>
          <ac:spMkLst>
            <pc:docMk/>
            <pc:sldMk cId="2243262238" sldId="372"/>
            <ac:spMk id="14" creationId="{2293AFE4-17D4-23D8-788E-6AA35D8D139B}"/>
          </ac:spMkLst>
        </pc:spChg>
        <pc:picChg chg="add mod">
          <ac:chgData name="Nooijer, P. de" userId="e1a1faad-51c1-4556-80c5-7e90d0aed237" providerId="ADAL" clId="{E591C807-708D-418E-A3EA-4E70FDEB0FB2}" dt="2023-04-09T20:18:56.833" v="485" actId="14100"/>
          <ac:picMkLst>
            <pc:docMk/>
            <pc:sldMk cId="2243262238" sldId="372"/>
            <ac:picMk id="4" creationId="{9FA8D756-E1CE-41E8-6D2D-E0F25FBFD6AF}"/>
          </ac:picMkLst>
        </pc:picChg>
        <pc:picChg chg="del mod">
          <ac:chgData name="Nooijer, P. de" userId="e1a1faad-51c1-4556-80c5-7e90d0aed237" providerId="ADAL" clId="{E591C807-708D-418E-A3EA-4E70FDEB0FB2}" dt="2023-04-09T20:18:17.438" v="430" actId="478"/>
          <ac:picMkLst>
            <pc:docMk/>
            <pc:sldMk cId="2243262238" sldId="372"/>
            <ac:picMk id="7" creationId="{CC6130D0-4861-481E-E02D-108B5B8771A0}"/>
          </ac:picMkLst>
        </pc:picChg>
        <pc:picChg chg="del mod">
          <ac:chgData name="Nooijer, P. de" userId="e1a1faad-51c1-4556-80c5-7e90d0aed237" providerId="ADAL" clId="{E591C807-708D-418E-A3EA-4E70FDEB0FB2}" dt="2023-04-09T20:18:47.902" v="483" actId="478"/>
          <ac:picMkLst>
            <pc:docMk/>
            <pc:sldMk cId="2243262238" sldId="372"/>
            <ac:picMk id="9" creationId="{2CAF9928-9257-603C-4060-86D0C9C6383C}"/>
          </ac:picMkLst>
        </pc:picChg>
        <pc:picChg chg="del mod">
          <ac:chgData name="Nooijer, P. de" userId="e1a1faad-51c1-4556-80c5-7e90d0aed237" providerId="ADAL" clId="{E591C807-708D-418E-A3EA-4E70FDEB0FB2}" dt="2023-04-09T20:18:34.621" v="475" actId="478"/>
          <ac:picMkLst>
            <pc:docMk/>
            <pc:sldMk cId="2243262238" sldId="372"/>
            <ac:picMk id="11" creationId="{80D7D372-4DAC-D569-8E96-E4B167075D0A}"/>
          </ac:picMkLst>
        </pc:picChg>
        <pc:picChg chg="del mod">
          <ac:chgData name="Nooijer, P. de" userId="e1a1faad-51c1-4556-80c5-7e90d0aed237" providerId="ADAL" clId="{E591C807-708D-418E-A3EA-4E70FDEB0FB2}" dt="2023-04-09T20:18:43.214" v="478" actId="478"/>
          <ac:picMkLst>
            <pc:docMk/>
            <pc:sldMk cId="2243262238" sldId="372"/>
            <ac:picMk id="13" creationId="{FBF69835-15BF-93C3-5A2C-3EE63674FABD}"/>
          </ac:picMkLst>
        </pc:picChg>
        <pc:picChg chg="del">
          <ac:chgData name="Nooijer, P. de" userId="e1a1faad-51c1-4556-80c5-7e90d0aed237" providerId="ADAL" clId="{E591C807-708D-418E-A3EA-4E70FDEB0FB2}" dt="2023-04-09T20:18:45.562" v="481" actId="478"/>
          <ac:picMkLst>
            <pc:docMk/>
            <pc:sldMk cId="2243262238" sldId="372"/>
            <ac:picMk id="2050" creationId="{ADEA99EB-0641-BC98-0C07-D06136B30BF8}"/>
          </ac:picMkLst>
        </pc:picChg>
      </pc:sldChg>
      <pc:sldChg chg="modSp mod">
        <pc:chgData name="Nooijer, P. de" userId="e1a1faad-51c1-4556-80c5-7e90d0aed237" providerId="ADAL" clId="{E591C807-708D-418E-A3EA-4E70FDEB0FB2}" dt="2023-04-09T18:47:55.626" v="249" actId="20577"/>
        <pc:sldMkLst>
          <pc:docMk/>
          <pc:sldMk cId="2317724352" sldId="375"/>
        </pc:sldMkLst>
        <pc:spChg chg="mod">
          <ac:chgData name="Nooijer, P. de" userId="e1a1faad-51c1-4556-80c5-7e90d0aed237" providerId="ADAL" clId="{E591C807-708D-418E-A3EA-4E70FDEB0FB2}" dt="2023-04-09T18:47:55.626" v="249" actId="20577"/>
          <ac:spMkLst>
            <pc:docMk/>
            <pc:sldMk cId="2317724352" sldId="375"/>
            <ac:spMk id="2" creationId="{3AC3C568-76D1-2A9B-DA2F-73DFF42FEA4F}"/>
          </ac:spMkLst>
        </pc:spChg>
      </pc:sldChg>
      <pc:sldChg chg="addSp delSp modSp mod modNotesTx">
        <pc:chgData name="Nooijer, P. de" userId="e1a1faad-51c1-4556-80c5-7e90d0aed237" providerId="ADAL" clId="{E591C807-708D-418E-A3EA-4E70FDEB0FB2}" dt="2023-04-10T19:18:47.161" v="975" actId="20577"/>
        <pc:sldMkLst>
          <pc:docMk/>
          <pc:sldMk cId="1681492280" sldId="377"/>
        </pc:sldMkLst>
        <pc:spChg chg="add mod">
          <ac:chgData name="Nooijer, P. de" userId="e1a1faad-51c1-4556-80c5-7e90d0aed237" providerId="ADAL" clId="{E591C807-708D-418E-A3EA-4E70FDEB0FB2}" dt="2023-04-10T19:18:47.161" v="975" actId="20577"/>
          <ac:spMkLst>
            <pc:docMk/>
            <pc:sldMk cId="1681492280" sldId="377"/>
            <ac:spMk id="2" creationId="{0ADE5015-59FF-129B-4095-F7FB11546707}"/>
          </ac:spMkLst>
        </pc:spChg>
        <pc:spChg chg="mod">
          <ac:chgData name="Nooijer, P. de" userId="e1a1faad-51c1-4556-80c5-7e90d0aed237" providerId="ADAL" clId="{E591C807-708D-418E-A3EA-4E70FDEB0FB2}" dt="2023-04-09T19:38:22.544" v="384" actId="27636"/>
          <ac:spMkLst>
            <pc:docMk/>
            <pc:sldMk cId="1681492280" sldId="377"/>
            <ac:spMk id="3" creationId="{BD203162-7BDF-A82C-1425-33049465D798}"/>
          </ac:spMkLst>
        </pc:spChg>
        <pc:spChg chg="mod">
          <ac:chgData name="Nooijer, P. de" userId="e1a1faad-51c1-4556-80c5-7e90d0aed237" providerId="ADAL" clId="{E591C807-708D-418E-A3EA-4E70FDEB0FB2}" dt="2023-04-09T19:38:45.359" v="407" actId="1076"/>
          <ac:spMkLst>
            <pc:docMk/>
            <pc:sldMk cId="1681492280" sldId="377"/>
            <ac:spMk id="6" creationId="{45996462-8738-48EC-A895-C9BE7326DBA3}"/>
          </ac:spMkLst>
        </pc:spChg>
        <pc:spChg chg="del mod">
          <ac:chgData name="Nooijer, P. de" userId="e1a1faad-51c1-4556-80c5-7e90d0aed237" providerId="ADAL" clId="{E591C807-708D-418E-A3EA-4E70FDEB0FB2}" dt="2023-04-10T19:17:07.426" v="858"/>
          <ac:spMkLst>
            <pc:docMk/>
            <pc:sldMk cId="1681492280" sldId="377"/>
            <ac:spMk id="7" creationId="{6D4ABEDA-0207-B8EF-75B8-283268066CB1}"/>
          </ac:spMkLst>
        </pc:spChg>
        <pc:spChg chg="add del mod">
          <ac:chgData name="Nooijer, P. de" userId="e1a1faad-51c1-4556-80c5-7e90d0aed237" providerId="ADAL" clId="{E591C807-708D-418E-A3EA-4E70FDEB0FB2}" dt="2023-04-10T19:17:07.424" v="856"/>
          <ac:spMkLst>
            <pc:docMk/>
            <pc:sldMk cId="1681492280" sldId="377"/>
            <ac:spMk id="8" creationId="{70CAC89C-0994-469E-F8C1-5C8D4BDFD69F}"/>
          </ac:spMkLst>
        </pc:spChg>
        <pc:picChg chg="del mod">
          <ac:chgData name="Nooijer, P. de" userId="e1a1faad-51c1-4556-80c5-7e90d0aed237" providerId="ADAL" clId="{E591C807-708D-418E-A3EA-4E70FDEB0FB2}" dt="2023-04-09T18:55:34.842" v="256" actId="478"/>
          <ac:picMkLst>
            <pc:docMk/>
            <pc:sldMk cId="1681492280" sldId="377"/>
            <ac:picMk id="2" creationId="{BCC63D71-25EB-8285-F5EB-D96E754E91D5}"/>
          </ac:picMkLst>
        </pc:picChg>
        <pc:picChg chg="del">
          <ac:chgData name="Nooijer, P. de" userId="e1a1faad-51c1-4556-80c5-7e90d0aed237" providerId="ADAL" clId="{E591C807-708D-418E-A3EA-4E70FDEB0FB2}" dt="2023-04-09T19:38:25.542" v="385" actId="478"/>
          <ac:picMkLst>
            <pc:docMk/>
            <pc:sldMk cId="1681492280" sldId="377"/>
            <ac:picMk id="2050" creationId="{A05D5AEB-9304-6842-0028-3E2ABA5117EB}"/>
          </ac:picMkLst>
        </pc:picChg>
      </pc:sldChg>
      <pc:sldChg chg="addSp delSp modSp mod delAnim modAnim modNotesTx">
        <pc:chgData name="Nooijer, P. de" userId="e1a1faad-51c1-4556-80c5-7e90d0aed237" providerId="ADAL" clId="{E591C807-708D-418E-A3EA-4E70FDEB0FB2}" dt="2023-04-10T19:13:28.229" v="824"/>
        <pc:sldMkLst>
          <pc:docMk/>
          <pc:sldMk cId="3357575565" sldId="378"/>
        </pc:sldMkLst>
        <pc:spChg chg="add del mod">
          <ac:chgData name="Nooijer, P. de" userId="e1a1faad-51c1-4556-80c5-7e90d0aed237" providerId="ADAL" clId="{E591C807-708D-418E-A3EA-4E70FDEB0FB2}" dt="2023-04-09T20:07:46.230" v="426" actId="478"/>
          <ac:spMkLst>
            <pc:docMk/>
            <pc:sldMk cId="3357575565" sldId="378"/>
            <ac:spMk id="4" creationId="{C56606BD-E9C3-9F39-A9F7-B3C293DEC440}"/>
          </ac:spMkLst>
        </pc:spChg>
        <pc:spChg chg="add del mod ord">
          <ac:chgData name="Nooijer, P. de" userId="e1a1faad-51c1-4556-80c5-7e90d0aed237" providerId="ADAL" clId="{E591C807-708D-418E-A3EA-4E70FDEB0FB2}" dt="2023-04-10T19:13:28.229" v="824"/>
          <ac:spMkLst>
            <pc:docMk/>
            <pc:sldMk cId="3357575565" sldId="378"/>
            <ac:spMk id="6" creationId="{7E87236A-C7F3-6902-3909-C52A3E7038A5}"/>
          </ac:spMkLst>
        </pc:spChg>
        <pc:picChg chg="add mod">
          <ac:chgData name="Nooijer, P. de" userId="e1a1faad-51c1-4556-80c5-7e90d0aed237" providerId="ADAL" clId="{E591C807-708D-418E-A3EA-4E70FDEB0FB2}" dt="2023-04-10T19:13:11.886" v="820" actId="26606"/>
          <ac:picMkLst>
            <pc:docMk/>
            <pc:sldMk cId="3357575565" sldId="378"/>
            <ac:picMk id="2" creationId="{32F2A1A1-7CBB-C7DD-6A95-612616791B40}"/>
          </ac:picMkLst>
        </pc:picChg>
        <pc:picChg chg="del">
          <ac:chgData name="Nooijer, P. de" userId="e1a1faad-51c1-4556-80c5-7e90d0aed237" providerId="ADAL" clId="{E591C807-708D-418E-A3EA-4E70FDEB0FB2}" dt="2023-04-09T20:04:44.503" v="422" actId="478"/>
          <ac:picMkLst>
            <pc:docMk/>
            <pc:sldMk cId="3357575565" sldId="378"/>
            <ac:picMk id="2" creationId="{A8397A9C-3941-781B-3A4D-1AAFCF37373D}"/>
          </ac:picMkLst>
        </pc:picChg>
      </pc:sldChg>
      <pc:sldChg chg="addSp delSp modSp mod">
        <pc:chgData name="Nooijer, P. de" userId="e1a1faad-51c1-4556-80c5-7e90d0aed237" providerId="ADAL" clId="{E591C807-708D-418E-A3EA-4E70FDEB0FB2}" dt="2023-04-10T19:18:59.354" v="1001" actId="20577"/>
        <pc:sldMkLst>
          <pc:docMk/>
          <pc:sldMk cId="4167292400" sldId="379"/>
        </pc:sldMkLst>
        <pc:spChg chg="mod">
          <ac:chgData name="Nooijer, P. de" userId="e1a1faad-51c1-4556-80c5-7e90d0aed237" providerId="ADAL" clId="{E591C807-708D-418E-A3EA-4E70FDEB0FB2}" dt="2023-04-10T19:18:59.354" v="1001" actId="20577"/>
          <ac:spMkLst>
            <pc:docMk/>
            <pc:sldMk cId="4167292400" sldId="379"/>
            <ac:spMk id="2" creationId="{F103955C-3A5B-6AE3-5FB7-64C370030471}"/>
          </ac:spMkLst>
        </pc:spChg>
        <pc:spChg chg="mod">
          <ac:chgData name="Nooijer, P. de" userId="e1a1faad-51c1-4556-80c5-7e90d0aed237" providerId="ADAL" clId="{E591C807-708D-418E-A3EA-4E70FDEB0FB2}" dt="2023-04-09T18:55:48.605" v="258" actId="20577"/>
          <ac:spMkLst>
            <pc:docMk/>
            <pc:sldMk cId="4167292400" sldId="379"/>
            <ac:spMk id="4" creationId="{F58E137F-2D35-0230-4094-641BE0B86F3F}"/>
          </ac:spMkLst>
        </pc:spChg>
        <pc:picChg chg="add del mod">
          <ac:chgData name="Nooijer, P. de" userId="e1a1faad-51c1-4556-80c5-7e90d0aed237" providerId="ADAL" clId="{E591C807-708D-418E-A3EA-4E70FDEB0FB2}" dt="2023-04-09T19:43:44.011" v="413" actId="22"/>
          <ac:picMkLst>
            <pc:docMk/>
            <pc:sldMk cId="4167292400" sldId="379"/>
            <ac:picMk id="5" creationId="{886DE464-D3F8-278F-9F5E-074C93742302}"/>
          </ac:picMkLst>
        </pc:picChg>
        <pc:picChg chg="del">
          <ac:chgData name="Nooijer, P. de" userId="e1a1faad-51c1-4556-80c5-7e90d0aed237" providerId="ADAL" clId="{E591C807-708D-418E-A3EA-4E70FDEB0FB2}" dt="2023-04-09T19:29:38.139" v="260" actId="478"/>
          <ac:picMkLst>
            <pc:docMk/>
            <pc:sldMk cId="4167292400" sldId="379"/>
            <ac:picMk id="6" creationId="{FC2B71EC-C583-8F1F-9CA7-37117BE15536}"/>
          </ac:picMkLst>
        </pc:picChg>
        <pc:picChg chg="add mod">
          <ac:chgData name="Nooijer, P. de" userId="e1a1faad-51c1-4556-80c5-7e90d0aed237" providerId="ADAL" clId="{E591C807-708D-418E-A3EA-4E70FDEB0FB2}" dt="2023-04-09T19:45:14.923" v="419" actId="14100"/>
          <ac:picMkLst>
            <pc:docMk/>
            <pc:sldMk cId="4167292400" sldId="379"/>
            <ac:picMk id="7" creationId="{AA7BD33D-9E25-9482-7247-95F2E21F0585}"/>
          </ac:picMkLst>
        </pc:picChg>
        <pc:picChg chg="add mod">
          <ac:chgData name="Nooijer, P. de" userId="e1a1faad-51c1-4556-80c5-7e90d0aed237" providerId="ADAL" clId="{E591C807-708D-418E-A3EA-4E70FDEB0FB2}" dt="2023-04-09T19:45:23.713" v="421" actId="14100"/>
          <ac:picMkLst>
            <pc:docMk/>
            <pc:sldMk cId="4167292400" sldId="379"/>
            <ac:picMk id="8" creationId="{819EC8AF-79F1-9DFB-8258-5C9803046EB0}"/>
          </ac:picMkLst>
        </pc:picChg>
      </pc:sldChg>
      <pc:sldChg chg="del">
        <pc:chgData name="Nooijer, P. de" userId="e1a1faad-51c1-4556-80c5-7e90d0aed237" providerId="ADAL" clId="{E591C807-708D-418E-A3EA-4E70FDEB0FB2}" dt="2023-04-09T19:31:23.325" v="292" actId="47"/>
        <pc:sldMkLst>
          <pc:docMk/>
          <pc:sldMk cId="2994485387" sldId="380"/>
        </pc:sldMkLst>
      </pc:sldChg>
      <pc:sldChg chg="del">
        <pc:chgData name="Nooijer, P. de" userId="e1a1faad-51c1-4556-80c5-7e90d0aed237" providerId="ADAL" clId="{E591C807-708D-418E-A3EA-4E70FDEB0FB2}" dt="2023-04-09T20:21:01.916" v="621" actId="47"/>
        <pc:sldMkLst>
          <pc:docMk/>
          <pc:sldMk cId="2331406532" sldId="381"/>
        </pc:sldMkLst>
      </pc:sldChg>
      <pc:sldChg chg="del">
        <pc:chgData name="Nooijer, P. de" userId="e1a1faad-51c1-4556-80c5-7e90d0aed237" providerId="ADAL" clId="{E591C807-708D-418E-A3EA-4E70FDEB0FB2}" dt="2023-04-09T20:21:42.793" v="628" actId="47"/>
        <pc:sldMkLst>
          <pc:docMk/>
          <pc:sldMk cId="2141509908" sldId="382"/>
        </pc:sldMkLst>
      </pc:sldChg>
      <pc:sldChg chg="del">
        <pc:chgData name="Nooijer, P. de" userId="e1a1faad-51c1-4556-80c5-7e90d0aed237" providerId="ADAL" clId="{E591C807-708D-418E-A3EA-4E70FDEB0FB2}" dt="2023-04-09T20:20:47.664" v="617" actId="47"/>
        <pc:sldMkLst>
          <pc:docMk/>
          <pc:sldMk cId="1799293547" sldId="383"/>
        </pc:sldMkLst>
      </pc:sldChg>
      <pc:sldChg chg="addSp delSp modSp mod modClrScheme delAnim chgLayout">
        <pc:chgData name="Nooijer, P. de" userId="e1a1faad-51c1-4556-80c5-7e90d0aed237" providerId="ADAL" clId="{E591C807-708D-418E-A3EA-4E70FDEB0FB2}" dt="2023-04-09T20:34:23.408" v="777" actId="26606"/>
        <pc:sldMkLst>
          <pc:docMk/>
          <pc:sldMk cId="4181693416" sldId="384"/>
        </pc:sldMkLst>
        <pc:spChg chg="del">
          <ac:chgData name="Nooijer, P. de" userId="e1a1faad-51c1-4556-80c5-7e90d0aed237" providerId="ADAL" clId="{E591C807-708D-418E-A3EA-4E70FDEB0FB2}" dt="2023-04-09T20:34:23.408" v="777" actId="26606"/>
          <ac:spMkLst>
            <pc:docMk/>
            <pc:sldMk cId="4181693416" sldId="384"/>
            <ac:spMk id="2" creationId="{A40F41EC-64BD-8F76-0D68-14855203AEEA}"/>
          </ac:spMkLst>
        </pc:spChg>
        <pc:spChg chg="add mod">
          <ac:chgData name="Nooijer, P. de" userId="e1a1faad-51c1-4556-80c5-7e90d0aed237" providerId="ADAL" clId="{E591C807-708D-418E-A3EA-4E70FDEB0FB2}" dt="2023-04-09T20:34:23.408" v="777" actId="26606"/>
          <ac:spMkLst>
            <pc:docMk/>
            <pc:sldMk cId="4181693416" sldId="384"/>
            <ac:spMk id="2055" creationId="{A9361E6B-3452-7493-C1DE-844AC9AB8836}"/>
          </ac:spMkLst>
        </pc:spChg>
        <pc:spChg chg="add mod">
          <ac:chgData name="Nooijer, P. de" userId="e1a1faad-51c1-4556-80c5-7e90d0aed237" providerId="ADAL" clId="{E591C807-708D-418E-A3EA-4E70FDEB0FB2}" dt="2023-04-09T20:34:23.408" v="777" actId="26606"/>
          <ac:spMkLst>
            <pc:docMk/>
            <pc:sldMk cId="4181693416" sldId="384"/>
            <ac:spMk id="2057" creationId="{A225B213-C0F8-199A-317A-1153520547A9}"/>
          </ac:spMkLst>
        </pc:spChg>
        <pc:picChg chg="del">
          <ac:chgData name="Nooijer, P. de" userId="e1a1faad-51c1-4556-80c5-7e90d0aed237" providerId="ADAL" clId="{E591C807-708D-418E-A3EA-4E70FDEB0FB2}" dt="2023-04-09T20:21:22.524" v="622" actId="478"/>
          <ac:picMkLst>
            <pc:docMk/>
            <pc:sldMk cId="4181693416" sldId="384"/>
            <ac:picMk id="4" creationId="{607E5B0C-4482-CD90-7840-82C9D2BCCC7E}"/>
          </ac:picMkLst>
        </pc:picChg>
        <pc:picChg chg="add mod">
          <ac:chgData name="Nooijer, P. de" userId="e1a1faad-51c1-4556-80c5-7e90d0aed237" providerId="ADAL" clId="{E591C807-708D-418E-A3EA-4E70FDEB0FB2}" dt="2023-04-09T20:34:23.408" v="777" actId="26606"/>
          <ac:picMkLst>
            <pc:docMk/>
            <pc:sldMk cId="4181693416" sldId="384"/>
            <ac:picMk id="2050" creationId="{476549D0-20B1-A36B-BE2E-8863F374F866}"/>
          </ac:picMkLst>
        </pc:picChg>
      </pc:sldChg>
      <pc:sldChg chg="del">
        <pc:chgData name="Nooijer, P. de" userId="e1a1faad-51c1-4556-80c5-7e90d0aed237" providerId="ADAL" clId="{E591C807-708D-418E-A3EA-4E70FDEB0FB2}" dt="2023-04-09T20:20:45.029" v="616" actId="47"/>
        <pc:sldMkLst>
          <pc:docMk/>
          <pc:sldMk cId="2487442029" sldId="385"/>
        </pc:sldMkLst>
      </pc:sldChg>
      <pc:sldChg chg="modSp new mod modNotesTx">
        <pc:chgData name="Nooijer, P. de" userId="e1a1faad-51c1-4556-80c5-7e90d0aed237" providerId="ADAL" clId="{E591C807-708D-418E-A3EA-4E70FDEB0FB2}" dt="2023-04-09T19:34:57.118" v="382" actId="20577"/>
        <pc:sldMkLst>
          <pc:docMk/>
          <pc:sldMk cId="3025549672" sldId="386"/>
        </pc:sldMkLst>
        <pc:spChg chg="mod">
          <ac:chgData name="Nooijer, P. de" userId="e1a1faad-51c1-4556-80c5-7e90d0aed237" providerId="ADAL" clId="{E591C807-708D-418E-A3EA-4E70FDEB0FB2}" dt="2023-04-09T19:34:57.118" v="382" actId="20577"/>
          <ac:spMkLst>
            <pc:docMk/>
            <pc:sldMk cId="3025549672" sldId="386"/>
            <ac:spMk id="2" creationId="{58C60BC4-C7DC-C91A-49F0-71A61AA3A3E1}"/>
          </ac:spMkLst>
        </pc:spChg>
        <pc:spChg chg="mod">
          <ac:chgData name="Nooijer, P. de" userId="e1a1faad-51c1-4556-80c5-7e90d0aed237" providerId="ADAL" clId="{E591C807-708D-418E-A3EA-4E70FDEB0FB2}" dt="2023-04-09T19:34:33.087" v="363" actId="27636"/>
          <ac:spMkLst>
            <pc:docMk/>
            <pc:sldMk cId="3025549672" sldId="386"/>
            <ac:spMk id="3" creationId="{89DF6C43-4270-13E8-4835-7843BF0DA3D8}"/>
          </ac:spMkLst>
        </pc:spChg>
      </pc:sldChg>
      <pc:sldChg chg="new modNotesTx">
        <pc:chgData name="Nooijer, P. de" userId="e1a1faad-51c1-4556-80c5-7e90d0aed237" providerId="ADAL" clId="{E591C807-708D-418E-A3EA-4E70FDEB0FB2}" dt="2023-04-09T21:00:46.169" v="791"/>
        <pc:sldMkLst>
          <pc:docMk/>
          <pc:sldMk cId="2218108568" sldId="387"/>
        </pc:sldMkLst>
      </pc:sldChg>
      <pc:sldChg chg="new del ord">
        <pc:chgData name="Nooijer, P. de" userId="e1a1faad-51c1-4556-80c5-7e90d0aed237" providerId="ADAL" clId="{E591C807-708D-418E-A3EA-4E70FDEB0FB2}" dt="2023-04-10T19:45:50.240" v="1029" actId="47"/>
        <pc:sldMkLst>
          <pc:docMk/>
          <pc:sldMk cId="4263171794" sldId="388"/>
        </pc:sldMkLst>
      </pc:sldChg>
      <pc:sldChg chg="addSp modSp new mod">
        <pc:chgData name="Nooijer, P. de" userId="e1a1faad-51c1-4556-80c5-7e90d0aed237" providerId="ADAL" clId="{E591C807-708D-418E-A3EA-4E70FDEB0FB2}" dt="2023-04-10T19:00:37.445" v="806" actId="1076"/>
        <pc:sldMkLst>
          <pc:docMk/>
          <pc:sldMk cId="1162294208" sldId="389"/>
        </pc:sldMkLst>
        <pc:picChg chg="add mod">
          <ac:chgData name="Nooijer, P. de" userId="e1a1faad-51c1-4556-80c5-7e90d0aed237" providerId="ADAL" clId="{E591C807-708D-418E-A3EA-4E70FDEB0FB2}" dt="2023-04-10T19:00:37.445" v="806" actId="1076"/>
          <ac:picMkLst>
            <pc:docMk/>
            <pc:sldMk cId="1162294208" sldId="389"/>
            <ac:picMk id="4" creationId="{E8DACD74-57E0-2CDB-8D12-E3FE2AE71993}"/>
          </ac:picMkLst>
        </pc:picChg>
      </pc:sldChg>
      <pc:sldChg chg="new del">
        <pc:chgData name="Nooijer, P. de" userId="e1a1faad-51c1-4556-80c5-7e90d0aed237" providerId="ADAL" clId="{E591C807-708D-418E-A3EA-4E70FDEB0FB2}" dt="2023-04-10T19:45:29.364" v="1028" actId="47"/>
        <pc:sldMkLst>
          <pc:docMk/>
          <pc:sldMk cId="3939011363" sldId="390"/>
        </pc:sldMkLst>
      </pc:sldChg>
      <pc:sldChg chg="addSp delSp modSp add mod modAnim">
        <pc:chgData name="Nooijer, P. de" userId="e1a1faad-51c1-4556-80c5-7e90d0aed237" providerId="ADAL" clId="{E591C807-708D-418E-A3EA-4E70FDEB0FB2}" dt="2023-04-10T19:27:46.523" v="1004"/>
        <pc:sldMkLst>
          <pc:docMk/>
          <pc:sldMk cId="751491410" sldId="391"/>
        </pc:sldMkLst>
        <pc:spChg chg="del mod">
          <ac:chgData name="Nooijer, P. de" userId="e1a1faad-51c1-4556-80c5-7e90d0aed237" providerId="ADAL" clId="{E591C807-708D-418E-A3EA-4E70FDEB0FB2}" dt="2023-04-10T19:06:47.358" v="814"/>
          <ac:spMkLst>
            <pc:docMk/>
            <pc:sldMk cId="751491410" sldId="391"/>
            <ac:spMk id="3" creationId="{D2101034-814B-0F1F-C6F9-0CEC1F24E9B0}"/>
          </ac:spMkLst>
        </pc:spChg>
        <pc:picChg chg="add mod">
          <ac:chgData name="Nooijer, P. de" userId="e1a1faad-51c1-4556-80c5-7e90d0aed237" providerId="ADAL" clId="{E591C807-708D-418E-A3EA-4E70FDEB0FB2}" dt="2023-04-10T19:27:37.656" v="1002"/>
          <ac:picMkLst>
            <pc:docMk/>
            <pc:sldMk cId="751491410" sldId="391"/>
            <ac:picMk id="2" creationId="{BA922828-AB66-EC7B-FB7A-200EDF0B110E}"/>
          </ac:picMkLst>
        </pc:picChg>
        <pc:picChg chg="del">
          <ac:chgData name="Nooijer, P. de" userId="e1a1faad-51c1-4556-80c5-7e90d0aed237" providerId="ADAL" clId="{E591C807-708D-418E-A3EA-4E70FDEB0FB2}" dt="2023-04-10T19:06:47.340" v="812" actId="478"/>
          <ac:picMkLst>
            <pc:docMk/>
            <pc:sldMk cId="751491410" sldId="391"/>
            <ac:picMk id="1026" creationId="{5509FC12-0AFD-B448-4FEB-C53A8D4E7DE5}"/>
          </ac:picMkLst>
        </pc:picChg>
      </pc:sldChg>
      <pc:sldChg chg="new del">
        <pc:chgData name="Nooijer, P. de" userId="e1a1faad-51c1-4556-80c5-7e90d0aed237" providerId="ADAL" clId="{E591C807-708D-418E-A3EA-4E70FDEB0FB2}" dt="2023-04-10T20:04:52.229" v="1275" actId="47"/>
        <pc:sldMkLst>
          <pc:docMk/>
          <pc:sldMk cId="2135706442" sldId="392"/>
        </pc:sldMkLst>
      </pc:sldChg>
      <pc:sldChg chg="addSp delSp modSp new mod ord modAnim modNotesTx">
        <pc:chgData name="Nooijer, P. de" userId="e1a1faad-51c1-4556-80c5-7e90d0aed237" providerId="ADAL" clId="{E591C807-708D-418E-A3EA-4E70FDEB0FB2}" dt="2023-04-10T20:10:48.651" v="1369"/>
        <pc:sldMkLst>
          <pc:docMk/>
          <pc:sldMk cId="2475669701" sldId="393"/>
        </pc:sldMkLst>
        <pc:spChg chg="add mod">
          <ac:chgData name="Nooijer, P. de" userId="e1a1faad-51c1-4556-80c5-7e90d0aed237" providerId="ADAL" clId="{E591C807-708D-418E-A3EA-4E70FDEB0FB2}" dt="2023-04-10T20:10:10.465" v="1366" actId="5793"/>
          <ac:spMkLst>
            <pc:docMk/>
            <pc:sldMk cId="2475669701" sldId="393"/>
            <ac:spMk id="2" creationId="{A7A55CFA-906F-E943-6038-B8329E6641B0}"/>
          </ac:spMkLst>
        </pc:spChg>
        <pc:picChg chg="add del mod">
          <ac:chgData name="Nooijer, P. de" userId="e1a1faad-51c1-4556-80c5-7e90d0aed237" providerId="ADAL" clId="{E591C807-708D-418E-A3EA-4E70FDEB0FB2}" dt="2023-04-10T19:48:55.585" v="1126" actId="21"/>
          <ac:picMkLst>
            <pc:docMk/>
            <pc:sldMk cId="2475669701" sldId="393"/>
            <ac:picMk id="4" creationId="{191DC48A-C518-07B1-9E2A-A271413FD36A}"/>
          </ac:picMkLst>
        </pc:picChg>
      </pc:sldChg>
      <pc:sldChg chg="addSp modSp new ord">
        <pc:chgData name="Nooijer, P. de" userId="e1a1faad-51c1-4556-80c5-7e90d0aed237" providerId="ADAL" clId="{E591C807-708D-418E-A3EA-4E70FDEB0FB2}" dt="2023-04-10T19:49:14.666" v="1132"/>
        <pc:sldMkLst>
          <pc:docMk/>
          <pc:sldMk cId="1723926736" sldId="394"/>
        </pc:sldMkLst>
        <pc:picChg chg="add mod">
          <ac:chgData name="Nooijer, P. de" userId="e1a1faad-51c1-4556-80c5-7e90d0aed237" providerId="ADAL" clId="{E591C807-708D-418E-A3EA-4E70FDEB0FB2}" dt="2023-04-10T19:48:59.546" v="1127"/>
          <ac:picMkLst>
            <pc:docMk/>
            <pc:sldMk cId="1723926736" sldId="394"/>
            <ac:picMk id="2" creationId="{7DDB24D7-2510-AB3B-615A-9DD30A20D0EB}"/>
          </ac:picMkLst>
        </pc:picChg>
      </pc:sldChg>
      <pc:sldChg chg="addSp delSp modSp new mod ord modAnim modNotesTx">
        <pc:chgData name="Nooijer, P. de" userId="e1a1faad-51c1-4556-80c5-7e90d0aed237" providerId="ADAL" clId="{E591C807-708D-418E-A3EA-4E70FDEB0FB2}" dt="2023-04-10T20:59:50.661" v="2589"/>
        <pc:sldMkLst>
          <pc:docMk/>
          <pc:sldMk cId="2289615707" sldId="395"/>
        </pc:sldMkLst>
        <pc:spChg chg="add mod">
          <ac:chgData name="Nooijer, P. de" userId="e1a1faad-51c1-4556-80c5-7e90d0aed237" providerId="ADAL" clId="{E591C807-708D-418E-A3EA-4E70FDEB0FB2}" dt="2023-04-10T20:19:35.888" v="1796" actId="20577"/>
          <ac:spMkLst>
            <pc:docMk/>
            <pc:sldMk cId="2289615707" sldId="395"/>
            <ac:spMk id="2" creationId="{5A691297-06EB-1DC3-F47D-40820D4313CA}"/>
          </ac:spMkLst>
        </pc:spChg>
        <pc:picChg chg="add del mod">
          <ac:chgData name="Nooijer, P. de" userId="e1a1faad-51c1-4556-80c5-7e90d0aed237" providerId="ADAL" clId="{E591C807-708D-418E-A3EA-4E70FDEB0FB2}" dt="2023-04-10T20:14:50.614" v="1439" actId="478"/>
          <ac:picMkLst>
            <pc:docMk/>
            <pc:sldMk cId="2289615707" sldId="395"/>
            <ac:picMk id="3" creationId="{46477ED4-3025-2D09-62F9-2BDE66421EC0}"/>
          </ac:picMkLst>
        </pc:picChg>
        <pc:picChg chg="add del">
          <ac:chgData name="Nooijer, P. de" userId="e1a1faad-51c1-4556-80c5-7e90d0aed237" providerId="ADAL" clId="{E591C807-708D-418E-A3EA-4E70FDEB0FB2}" dt="2023-04-10T20:14:50.614" v="1439" actId="478"/>
          <ac:picMkLst>
            <pc:docMk/>
            <pc:sldMk cId="2289615707" sldId="395"/>
            <ac:picMk id="1026" creationId="{164102FA-4DCE-A6C8-EE23-A9F614A1B612}"/>
          </ac:picMkLst>
        </pc:picChg>
        <pc:picChg chg="add del mod">
          <ac:chgData name="Nooijer, P. de" userId="e1a1faad-51c1-4556-80c5-7e90d0aed237" providerId="ADAL" clId="{E591C807-708D-418E-A3EA-4E70FDEB0FB2}" dt="2023-04-10T20:15:42.741" v="1450" actId="478"/>
          <ac:picMkLst>
            <pc:docMk/>
            <pc:sldMk cId="2289615707" sldId="395"/>
            <ac:picMk id="1028" creationId="{C2CF25FB-CC11-294D-DE4C-A5948641E0FD}"/>
          </ac:picMkLst>
        </pc:picChg>
      </pc:sldChg>
      <pc:sldChg chg="addSp modSp new mod ord">
        <pc:chgData name="Nooijer, P. de" userId="e1a1faad-51c1-4556-80c5-7e90d0aed237" providerId="ADAL" clId="{E591C807-708D-418E-A3EA-4E70FDEB0FB2}" dt="2023-04-10T19:51:13.212" v="1146" actId="20577"/>
        <pc:sldMkLst>
          <pc:docMk/>
          <pc:sldMk cId="2640654014" sldId="396"/>
        </pc:sldMkLst>
        <pc:spChg chg="add mod">
          <ac:chgData name="Nooijer, P. de" userId="e1a1faad-51c1-4556-80c5-7e90d0aed237" providerId="ADAL" clId="{E591C807-708D-418E-A3EA-4E70FDEB0FB2}" dt="2023-04-10T19:51:13.212" v="1146" actId="20577"/>
          <ac:spMkLst>
            <pc:docMk/>
            <pc:sldMk cId="2640654014" sldId="396"/>
            <ac:spMk id="2" creationId="{C4732745-7A82-31FC-6B44-37B84CEB9EF0}"/>
          </ac:spMkLst>
        </pc:spChg>
      </pc:sldChg>
      <pc:sldChg chg="addSp modSp new mod modClrScheme chgLayout modNotesTx">
        <pc:chgData name="Nooijer, P. de" userId="e1a1faad-51c1-4556-80c5-7e90d0aed237" providerId="ADAL" clId="{E591C807-708D-418E-A3EA-4E70FDEB0FB2}" dt="2023-04-10T20:48:42.533" v="2414" actId="26606"/>
        <pc:sldMkLst>
          <pc:docMk/>
          <pc:sldMk cId="680292974" sldId="397"/>
        </pc:sldMkLst>
        <pc:picChg chg="add mod">
          <ac:chgData name="Nooijer, P. de" userId="e1a1faad-51c1-4556-80c5-7e90d0aed237" providerId="ADAL" clId="{E591C807-708D-418E-A3EA-4E70FDEB0FB2}" dt="2023-04-10T20:48:42.533" v="2414" actId="26606"/>
          <ac:picMkLst>
            <pc:docMk/>
            <pc:sldMk cId="680292974" sldId="397"/>
            <ac:picMk id="3074" creationId="{AF4955D6-21E1-AEF8-B15C-1C337CA6B156}"/>
          </ac:picMkLst>
        </pc:picChg>
      </pc:sldChg>
      <pc:sldChg chg="addSp modSp new mod ord modClrScheme chgLayout">
        <pc:chgData name="Nooijer, P. de" userId="e1a1faad-51c1-4556-80c5-7e90d0aed237" providerId="ADAL" clId="{E591C807-708D-418E-A3EA-4E70FDEB0FB2}" dt="2023-04-10T20:49:31.009" v="2416" actId="26606"/>
        <pc:sldMkLst>
          <pc:docMk/>
          <pc:sldMk cId="3053392931" sldId="398"/>
        </pc:sldMkLst>
        <pc:spChg chg="add mod">
          <ac:chgData name="Nooijer, P. de" userId="e1a1faad-51c1-4556-80c5-7e90d0aed237" providerId="ADAL" clId="{E591C807-708D-418E-A3EA-4E70FDEB0FB2}" dt="2023-04-10T20:49:31.009" v="2416" actId="26606"/>
          <ac:spMkLst>
            <pc:docMk/>
            <pc:sldMk cId="3053392931" sldId="398"/>
            <ac:spMk id="4103" creationId="{033CECF9-2AC8-56A1-C344-5711580978C5}"/>
          </ac:spMkLst>
        </pc:spChg>
        <pc:spChg chg="add mod">
          <ac:chgData name="Nooijer, P. de" userId="e1a1faad-51c1-4556-80c5-7e90d0aed237" providerId="ADAL" clId="{E591C807-708D-418E-A3EA-4E70FDEB0FB2}" dt="2023-04-10T20:49:31.009" v="2416" actId="26606"/>
          <ac:spMkLst>
            <pc:docMk/>
            <pc:sldMk cId="3053392931" sldId="398"/>
            <ac:spMk id="4105" creationId="{5517C038-C550-C0B4-CA01-95D0F88EE4D3}"/>
          </ac:spMkLst>
        </pc:spChg>
        <pc:picChg chg="add mod">
          <ac:chgData name="Nooijer, P. de" userId="e1a1faad-51c1-4556-80c5-7e90d0aed237" providerId="ADAL" clId="{E591C807-708D-418E-A3EA-4E70FDEB0FB2}" dt="2023-04-10T20:49:31.009" v="2416" actId="26606"/>
          <ac:picMkLst>
            <pc:docMk/>
            <pc:sldMk cId="3053392931" sldId="398"/>
            <ac:picMk id="4098" creationId="{996FB902-E11F-CBB9-E4C0-6755B4175AAE}"/>
          </ac:picMkLst>
        </pc:picChg>
      </pc:sldChg>
      <pc:sldChg chg="addSp delSp modSp new mod modClrScheme chgLayout">
        <pc:chgData name="Nooijer, P. de" userId="e1a1faad-51c1-4556-80c5-7e90d0aed237" providerId="ADAL" clId="{E591C807-708D-418E-A3EA-4E70FDEB0FB2}" dt="2023-04-10T20:08:09.022" v="1280" actId="26606"/>
        <pc:sldMkLst>
          <pc:docMk/>
          <pc:sldMk cId="2133150528" sldId="399"/>
        </pc:sldMkLst>
        <pc:spChg chg="del">
          <ac:chgData name="Nooijer, P. de" userId="e1a1faad-51c1-4556-80c5-7e90d0aed237" providerId="ADAL" clId="{E591C807-708D-418E-A3EA-4E70FDEB0FB2}" dt="2023-04-10T20:08:09.022" v="1280" actId="26606"/>
          <ac:spMkLst>
            <pc:docMk/>
            <pc:sldMk cId="2133150528" sldId="399"/>
            <ac:spMk id="2" creationId="{E411168D-3302-6666-DC6A-EC1F4D2753D4}"/>
          </ac:spMkLst>
        </pc:spChg>
        <pc:spChg chg="del">
          <ac:chgData name="Nooijer, P. de" userId="e1a1faad-51c1-4556-80c5-7e90d0aed237" providerId="ADAL" clId="{E591C807-708D-418E-A3EA-4E70FDEB0FB2}" dt="2023-04-10T20:08:05.497" v="1279" actId="22"/>
          <ac:spMkLst>
            <pc:docMk/>
            <pc:sldMk cId="2133150528" sldId="399"/>
            <ac:spMk id="3" creationId="{7EE1E579-0A97-812D-C885-1DB8A79E3C24}"/>
          </ac:spMkLst>
        </pc:spChg>
        <pc:spChg chg="del">
          <ac:chgData name="Nooijer, P. de" userId="e1a1faad-51c1-4556-80c5-7e90d0aed237" providerId="ADAL" clId="{E591C807-708D-418E-A3EA-4E70FDEB0FB2}" dt="2023-04-10T20:08:09.022" v="1280" actId="26606"/>
          <ac:spMkLst>
            <pc:docMk/>
            <pc:sldMk cId="2133150528" sldId="399"/>
            <ac:spMk id="4" creationId="{0DCEF843-46F4-DA07-285C-3113F505A574}"/>
          </ac:spMkLst>
        </pc:spChg>
        <pc:spChg chg="add del">
          <ac:chgData name="Nooijer, P. de" userId="e1a1faad-51c1-4556-80c5-7e90d0aed237" providerId="ADAL" clId="{E591C807-708D-418E-A3EA-4E70FDEB0FB2}" dt="2023-04-10T20:07:17.773" v="1278" actId="22"/>
          <ac:spMkLst>
            <pc:docMk/>
            <pc:sldMk cId="2133150528" sldId="399"/>
            <ac:spMk id="6" creationId="{B36F4205-5953-E857-112A-6258C1EA7496}"/>
          </ac:spMkLst>
        </pc:spChg>
        <pc:picChg chg="add mod ord modCrop">
          <ac:chgData name="Nooijer, P. de" userId="e1a1faad-51c1-4556-80c5-7e90d0aed237" providerId="ADAL" clId="{E591C807-708D-418E-A3EA-4E70FDEB0FB2}" dt="2023-04-10T20:08:09.022" v="1280" actId="26606"/>
          <ac:picMkLst>
            <pc:docMk/>
            <pc:sldMk cId="2133150528" sldId="399"/>
            <ac:picMk id="8" creationId="{C30CF230-BACE-4A20-B329-F981F6F133DD}"/>
          </ac:picMkLst>
        </pc:picChg>
      </pc:sldChg>
      <pc:sldChg chg="addSp new ord modNotesTx">
        <pc:chgData name="Nooijer, P. de" userId="e1a1faad-51c1-4556-80c5-7e90d0aed237" providerId="ADAL" clId="{E591C807-708D-418E-A3EA-4E70FDEB0FB2}" dt="2023-04-10T20:16:19.428" v="1502" actId="20577"/>
        <pc:sldMkLst>
          <pc:docMk/>
          <pc:sldMk cId="2688885090" sldId="400"/>
        </pc:sldMkLst>
        <pc:picChg chg="add">
          <ac:chgData name="Nooijer, P. de" userId="e1a1faad-51c1-4556-80c5-7e90d0aed237" providerId="ADAL" clId="{E591C807-708D-418E-A3EA-4E70FDEB0FB2}" dt="2023-04-10T20:15:36.753" v="1449"/>
          <ac:picMkLst>
            <pc:docMk/>
            <pc:sldMk cId="2688885090" sldId="400"/>
            <ac:picMk id="2050" creationId="{685906A7-94C0-8DE4-6692-111CE3536F94}"/>
          </ac:picMkLst>
        </pc:picChg>
      </pc:sldChg>
      <pc:sldChg chg="modSp add mod modAnim modNotesTx">
        <pc:chgData name="Nooijer, P. de" userId="e1a1faad-51c1-4556-80c5-7e90d0aed237" providerId="ADAL" clId="{E591C807-708D-418E-A3EA-4E70FDEB0FB2}" dt="2023-04-10T21:00:18.847" v="2592"/>
        <pc:sldMkLst>
          <pc:docMk/>
          <pc:sldMk cId="2493177866" sldId="401"/>
        </pc:sldMkLst>
        <pc:spChg chg="mod">
          <ac:chgData name="Nooijer, P. de" userId="e1a1faad-51c1-4556-80c5-7e90d0aed237" providerId="ADAL" clId="{E591C807-708D-418E-A3EA-4E70FDEB0FB2}" dt="2023-04-10T20:35:46.498" v="2237" actId="20577"/>
          <ac:spMkLst>
            <pc:docMk/>
            <pc:sldMk cId="2493177866" sldId="401"/>
            <ac:spMk id="2" creationId="{5A691297-06EB-1DC3-F47D-40820D4313CA}"/>
          </ac:spMkLst>
        </pc:spChg>
      </pc:sldChg>
      <pc:sldChg chg="modSp add mod modAnim modNotesTx">
        <pc:chgData name="Nooijer, P. de" userId="e1a1faad-51c1-4556-80c5-7e90d0aed237" providerId="ADAL" clId="{E591C807-708D-418E-A3EA-4E70FDEB0FB2}" dt="2023-04-10T21:00:37.564" v="2595"/>
        <pc:sldMkLst>
          <pc:docMk/>
          <pc:sldMk cId="1195268418" sldId="402"/>
        </pc:sldMkLst>
        <pc:spChg chg="mod">
          <ac:chgData name="Nooijer, P. de" userId="e1a1faad-51c1-4556-80c5-7e90d0aed237" providerId="ADAL" clId="{E591C807-708D-418E-A3EA-4E70FDEB0FB2}" dt="2023-04-10T20:41:57.235" v="2305" actId="20577"/>
          <ac:spMkLst>
            <pc:docMk/>
            <pc:sldMk cId="1195268418" sldId="402"/>
            <ac:spMk id="2" creationId="{5A691297-06EB-1DC3-F47D-40820D4313CA}"/>
          </ac:spMkLst>
        </pc:spChg>
      </pc:sldChg>
      <pc:sldChg chg="addSp modSp add mod modNotesTx">
        <pc:chgData name="Nooijer, P. de" userId="e1a1faad-51c1-4556-80c5-7e90d0aed237" providerId="ADAL" clId="{E591C807-708D-418E-A3EA-4E70FDEB0FB2}" dt="2023-04-10T21:04:09.235" v="2603" actId="1076"/>
        <pc:sldMkLst>
          <pc:docMk/>
          <pc:sldMk cId="1422570056" sldId="403"/>
        </pc:sldMkLst>
        <pc:spChg chg="mod">
          <ac:chgData name="Nooijer, P. de" userId="e1a1faad-51c1-4556-80c5-7e90d0aed237" providerId="ADAL" clId="{E591C807-708D-418E-A3EA-4E70FDEB0FB2}" dt="2023-04-10T20:43:07.686" v="2331" actId="20577"/>
          <ac:spMkLst>
            <pc:docMk/>
            <pc:sldMk cId="1422570056" sldId="403"/>
            <ac:spMk id="2" creationId="{5A691297-06EB-1DC3-F47D-40820D4313CA}"/>
          </ac:spMkLst>
        </pc:spChg>
        <pc:picChg chg="add">
          <ac:chgData name="Nooijer, P. de" userId="e1a1faad-51c1-4556-80c5-7e90d0aed237" providerId="ADAL" clId="{E591C807-708D-418E-A3EA-4E70FDEB0FB2}" dt="2023-04-10T21:02:06.401" v="2599"/>
          <ac:picMkLst>
            <pc:docMk/>
            <pc:sldMk cId="1422570056" sldId="403"/>
            <ac:picMk id="6146" creationId="{82531AA2-18D7-2ED5-B010-117A58A722BC}"/>
          </ac:picMkLst>
        </pc:picChg>
        <pc:picChg chg="add mod">
          <ac:chgData name="Nooijer, P. de" userId="e1a1faad-51c1-4556-80c5-7e90d0aed237" providerId="ADAL" clId="{E591C807-708D-418E-A3EA-4E70FDEB0FB2}" dt="2023-04-10T21:04:09.235" v="2603" actId="1076"/>
          <ac:picMkLst>
            <pc:docMk/>
            <pc:sldMk cId="1422570056" sldId="403"/>
            <ac:picMk id="6148" creationId="{78FDDCBA-A441-8CFA-21DC-5DDB417E98F0}"/>
          </ac:picMkLst>
        </pc:picChg>
      </pc:sldChg>
      <pc:sldChg chg="addSp delSp modSp new">
        <pc:chgData name="Nooijer, P. de" userId="e1a1faad-51c1-4556-80c5-7e90d0aed237" providerId="ADAL" clId="{E591C807-708D-418E-A3EA-4E70FDEB0FB2}" dt="2023-04-10T20:55:20.176" v="2418"/>
        <pc:sldMkLst>
          <pc:docMk/>
          <pc:sldMk cId="2743770272" sldId="404"/>
        </pc:sldMkLst>
        <pc:spChg chg="del">
          <ac:chgData name="Nooijer, P. de" userId="e1a1faad-51c1-4556-80c5-7e90d0aed237" providerId="ADAL" clId="{E591C807-708D-418E-A3EA-4E70FDEB0FB2}" dt="2023-04-10T20:55:20.176" v="2418"/>
          <ac:spMkLst>
            <pc:docMk/>
            <pc:sldMk cId="2743770272" sldId="404"/>
            <ac:spMk id="3" creationId="{B8F5558C-CF7A-0847-F7D6-A5D912F0F889}"/>
          </ac:spMkLst>
        </pc:spChg>
        <pc:picChg chg="add mod">
          <ac:chgData name="Nooijer, P. de" userId="e1a1faad-51c1-4556-80c5-7e90d0aed237" providerId="ADAL" clId="{E591C807-708D-418E-A3EA-4E70FDEB0FB2}" dt="2023-04-10T20:55:20.176" v="2418"/>
          <ac:picMkLst>
            <pc:docMk/>
            <pc:sldMk cId="2743770272" sldId="404"/>
            <ac:picMk id="5122" creationId="{6E0BABFB-C0BF-2A94-E51C-54687E803EDC}"/>
          </ac:picMkLst>
        </pc:picChg>
      </pc:sldChg>
      <pc:sldChg chg="modSp add mod modAnim modNotesTx">
        <pc:chgData name="Nooijer, P. de" userId="e1a1faad-51c1-4556-80c5-7e90d0aed237" providerId="ADAL" clId="{E591C807-708D-418E-A3EA-4E70FDEB0FB2}" dt="2023-04-10T21:00:58.263" v="2598"/>
        <pc:sldMkLst>
          <pc:docMk/>
          <pc:sldMk cId="287844637" sldId="405"/>
        </pc:sldMkLst>
        <pc:spChg chg="mod">
          <ac:chgData name="Nooijer, P. de" userId="e1a1faad-51c1-4556-80c5-7e90d0aed237" providerId="ADAL" clId="{E591C807-708D-418E-A3EA-4E70FDEB0FB2}" dt="2023-04-10T20:57:01.406" v="2583" actId="20577"/>
          <ac:spMkLst>
            <pc:docMk/>
            <pc:sldMk cId="287844637" sldId="405"/>
            <ac:spMk id="2" creationId="{5A691297-06EB-1DC3-F47D-40820D4313CA}"/>
          </ac:spMkLst>
        </pc:spChg>
      </pc:sldChg>
      <pc:sldChg chg="new del">
        <pc:chgData name="Nooijer, P. de" userId="e1a1faad-51c1-4556-80c5-7e90d0aed237" providerId="ADAL" clId="{E591C807-708D-418E-A3EA-4E70FDEB0FB2}" dt="2023-04-10T21:07:05.403" v="2691" actId="2696"/>
        <pc:sldMkLst>
          <pc:docMk/>
          <pc:sldMk cId="1814889083" sldId="4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69D9042-FF5D-42FE-922D-1F426028E958}" type="datetime1">
              <a:rPr lang="nl-NL" smtClean="0"/>
              <a:pPr algn="r" rtl="0"/>
              <a:t>14-4-2023</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nl-NL" smtClean="0"/>
              <a:pPr algn="r" rtl="0"/>
              <a:t>‹nr.›</a:t>
            </a:fld>
            <a:endParaRPr lang="nl-NL"/>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l" rtl="0">
              <a:defRPr sz="1200"/>
            </a:lvl1pPr>
          </a:lstStyle>
          <a:p>
            <a:pPr algn="r"/>
            <a:fld id="{76A7308B-96FD-4029-952E-5DDB89B6205C}" type="datetime1">
              <a:rPr lang="nl-NL" noProof="0" smtClean="0"/>
              <a:pPr algn="r"/>
              <a:t>14-4-2023</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a:fld id="{935E2820-AFE1-45FA-949E-17BDB534E1DC}" type="slidenum">
              <a:rPr lang="nl-NL" noProof="0" smtClean="0"/>
              <a:pPr algn="r"/>
              <a:t>‹nr.›</a:t>
            </a:fld>
            <a:endParaRPr lang="nl-NL" noProof="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ijbelin1000seconden.be/menu/tiki-index.php?page=Steu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noProof="0"/>
          </a:p>
        </p:txBody>
      </p:sp>
      <p:sp>
        <p:nvSpPr>
          <p:cNvPr id="4" name="Tijdelijke aanduiding voor dianummer 3"/>
          <p:cNvSpPr>
            <a:spLocks noGrp="1"/>
          </p:cNvSpPr>
          <p:nvPr>
            <p:ph type="sldNum" sz="quarter" idx="10"/>
          </p:nvPr>
        </p:nvSpPr>
        <p:spPr/>
        <p:txBody>
          <a:bodyPr rtlCol="0"/>
          <a:lstStyle/>
          <a:p>
            <a:pPr algn="r" rtl="0"/>
            <a:fld id="{935E2820-AFE1-45FA-949E-17BDB534E1DC}" type="slidenum">
              <a:rPr lang="nl-NL" smtClean="0"/>
              <a:pPr algn="r" rtl="0"/>
              <a:t>2</a:t>
            </a:fld>
            <a:endParaRPr lang="nl-NL"/>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D5156"/>
                </a:solidFill>
                <a:effectLst/>
                <a:latin typeface="arial" panose="020B0604020202020204" pitchFamily="34" charset="0"/>
              </a:rPr>
              <a:t>In de Bijbel wordt dit '</a:t>
            </a:r>
            <a:r>
              <a:rPr lang="nl-NL" b="1" i="0" dirty="0">
                <a:solidFill>
                  <a:srgbClr val="5F6368"/>
                </a:solidFill>
                <a:effectLst/>
                <a:latin typeface="arial" panose="020B0604020202020204" pitchFamily="34" charset="0"/>
              </a:rPr>
              <a:t>manna</a:t>
            </a:r>
            <a:r>
              <a:rPr lang="nl-NL" b="0" i="0" dirty="0">
                <a:solidFill>
                  <a:srgbClr val="4D5156"/>
                </a:solidFill>
                <a:effectLst/>
                <a:latin typeface="arial" panose="020B0604020202020204" pitchFamily="34" charset="0"/>
              </a:rPr>
              <a:t>' genoemd. 'Man' is de gestolde afscheiding van de tamarisk-</a:t>
            </a:r>
            <a:r>
              <a:rPr lang="nl-NL" b="1" i="0" dirty="0">
                <a:solidFill>
                  <a:srgbClr val="5F6368"/>
                </a:solidFill>
                <a:effectLst/>
                <a:latin typeface="arial" panose="020B0604020202020204" pitchFamily="34" charset="0"/>
              </a:rPr>
              <a:t>struik</a:t>
            </a:r>
            <a:r>
              <a:rPr lang="nl-NL" b="0" i="0" dirty="0">
                <a:solidFill>
                  <a:srgbClr val="4D5156"/>
                </a:solidFill>
                <a:effectLst/>
                <a:latin typeface="arial" panose="020B0604020202020204" pitchFamily="34" charset="0"/>
              </a:rPr>
              <a:t>, nadat een schildluis van de takken heeft gegeten.</a:t>
            </a:r>
          </a:p>
          <a:p>
            <a:endParaRPr lang="nl-NL" b="0" i="0" dirty="0">
              <a:solidFill>
                <a:srgbClr val="4D5156"/>
              </a:solidFill>
              <a:effectLst/>
              <a:latin typeface="arial" panose="020B0604020202020204" pitchFamily="34" charset="0"/>
            </a:endParaRPr>
          </a:p>
          <a:p>
            <a:r>
              <a:rPr lang="nl-NL" b="0" i="0" dirty="0">
                <a:solidFill>
                  <a:srgbClr val="4D5156"/>
                </a:solidFill>
                <a:effectLst/>
                <a:latin typeface="arial" panose="020B0604020202020204" pitchFamily="34" charset="0"/>
              </a:rPr>
              <a:t>Het smaakt naar honing en je kan het kneden en er koek van bakken </a:t>
            </a:r>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14</a:t>
            </a:fld>
            <a:endParaRPr lang="nl-NL" noProof="0"/>
          </a:p>
        </p:txBody>
      </p:sp>
    </p:spTree>
    <p:extLst>
      <p:ext uri="{BB962C8B-B14F-4D97-AF65-F5344CB8AC3E}">
        <p14:creationId xmlns:p14="http://schemas.microsoft.com/office/powerpoint/2010/main" val="171270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Kwartels overwinteren in Afrika in de Sinaï woestijn en de Nijl delta  eind </a:t>
            </a:r>
            <a:r>
              <a:rPr lang="nl-NL" dirty="0" err="1"/>
              <a:t>auguts</a:t>
            </a:r>
            <a:r>
              <a:rPr lang="nl-NL" dirty="0"/>
              <a:t> en oktober zijn ze er ook</a:t>
            </a:r>
          </a:p>
          <a:p>
            <a:endParaRPr lang="nl-NL" dirty="0"/>
          </a:p>
          <a:p>
            <a:r>
              <a:rPr lang="nl-NL" dirty="0"/>
              <a:t>Ze vliegen vooral s  nachts in grote zwermen ze kunnen wel snel vliegen maar niet lang </a:t>
            </a:r>
          </a:p>
          <a:p>
            <a:r>
              <a:rPr lang="nl-NL" dirty="0"/>
              <a:t> </a:t>
            </a:r>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15</a:t>
            </a:fld>
            <a:endParaRPr lang="nl-NL" noProof="0"/>
          </a:p>
        </p:txBody>
      </p:sp>
    </p:spTree>
    <p:extLst>
      <p:ext uri="{BB962C8B-B14F-4D97-AF65-F5344CB8AC3E}">
        <p14:creationId xmlns:p14="http://schemas.microsoft.com/office/powerpoint/2010/main" val="270851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Tenten werden meestal gemaakt van doeken van geitenhaar. Geitenhaar is namelijk heel handig: het laat lucht door als het heel warm weer is, maar als het regent, is het juist waterdicht! De doeken van geitenhaar werden over houten palen gehangen. De zijkanten van de tenten kon je dan oprollen. In de tent kon je verschillende ruimtes maken door doeken op te hangen. De geiten uit de tijd van de Bijbel waren vaak donker, dus de tenten waren meestal ook donker van kleur. </a:t>
            </a:r>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18</a:t>
            </a:fld>
            <a:endParaRPr lang="nl-NL" noProof="0"/>
          </a:p>
        </p:txBody>
      </p:sp>
    </p:spTree>
    <p:extLst>
      <p:ext uri="{BB962C8B-B14F-4D97-AF65-F5344CB8AC3E}">
        <p14:creationId xmlns:p14="http://schemas.microsoft.com/office/powerpoint/2010/main" val="271376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kortste was gevaarlijk  daar waren de </a:t>
            </a:r>
            <a:r>
              <a:rPr lang="nl-NL" dirty="0" err="1"/>
              <a:t>filitstijnen</a:t>
            </a:r>
            <a:r>
              <a:rPr lang="nl-NL" dirty="0"/>
              <a:t> </a:t>
            </a:r>
          </a:p>
          <a:p>
            <a:endParaRPr lang="nl-NL" dirty="0"/>
          </a:p>
          <a:p>
            <a:r>
              <a:rPr lang="nl-NL" dirty="0"/>
              <a:t>De route van </a:t>
            </a:r>
            <a:r>
              <a:rPr lang="nl-NL" dirty="0" err="1"/>
              <a:t>Sur</a:t>
            </a:r>
            <a:r>
              <a:rPr lang="nl-NL" dirty="0"/>
              <a:t> liep over </a:t>
            </a:r>
            <a:r>
              <a:rPr lang="nl-NL" dirty="0" err="1"/>
              <a:t>kalksteeen</a:t>
            </a:r>
            <a:r>
              <a:rPr lang="nl-NL" dirty="0"/>
              <a:t> het was daar heel erg warm </a:t>
            </a:r>
          </a:p>
          <a:p>
            <a:endParaRPr lang="nl-NL" dirty="0"/>
          </a:p>
          <a:p>
            <a:r>
              <a:rPr lang="nl-NL" dirty="0"/>
              <a:t>De zuidelijke route kenden een </a:t>
            </a:r>
            <a:r>
              <a:rPr lang="nl-NL" dirty="0" err="1"/>
              <a:t>aantlal</a:t>
            </a:r>
            <a:r>
              <a:rPr lang="nl-NL" dirty="0"/>
              <a:t> plaatsten waar ze konden rusten en waar water was </a:t>
            </a:r>
          </a:p>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20</a:t>
            </a:fld>
            <a:endParaRPr lang="nl-NL" noProof="0"/>
          </a:p>
        </p:txBody>
      </p:sp>
    </p:spTree>
    <p:extLst>
      <p:ext uri="{BB962C8B-B14F-4D97-AF65-F5344CB8AC3E}">
        <p14:creationId xmlns:p14="http://schemas.microsoft.com/office/powerpoint/2010/main" val="49375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Korste</a:t>
            </a:r>
            <a:r>
              <a:rPr lang="nl-NL" dirty="0"/>
              <a:t> route langs de kust </a:t>
            </a:r>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21</a:t>
            </a:fld>
            <a:endParaRPr lang="nl-NL" noProof="0"/>
          </a:p>
        </p:txBody>
      </p:sp>
    </p:spTree>
    <p:extLst>
      <p:ext uri="{BB962C8B-B14F-4D97-AF65-F5344CB8AC3E}">
        <p14:creationId xmlns:p14="http://schemas.microsoft.com/office/powerpoint/2010/main" val="2716872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Iedereen mag 2 kilo oprapen voor elke persoon die in zijn of haar tent woont. Voor iedereen is er elke dag genoeg. Er wordt ook 2 kilo bewaard voor de toekomst. Dit manna bederft niet; zo kan iedereen in de toekomst blijven zien wat God voor wonderen deed in de woestijn.</a:t>
            </a:r>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22</a:t>
            </a:fld>
            <a:endParaRPr lang="nl-NL" noProof="0"/>
          </a:p>
        </p:txBody>
      </p:sp>
    </p:spTree>
    <p:extLst>
      <p:ext uri="{BB962C8B-B14F-4D97-AF65-F5344CB8AC3E}">
        <p14:creationId xmlns:p14="http://schemas.microsoft.com/office/powerpoint/2010/main" val="3275999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02122"/>
                </a:solidFill>
                <a:effectLst/>
                <a:latin typeface="Arial" panose="020B0604020202020204" pitchFamily="34" charset="0"/>
              </a:rPr>
              <a:t>De kwartel is een schuwe en gedrongen vogel, circa 17 centimeter en 100 tot 150 gram, met korte staart en relatief grote vleugels. Hij verbergt zich vaak en vliegt zelden op. Hij is aardekleurig en </a:t>
            </a:r>
            <a:r>
              <a:rPr lang="nl-NL" b="0" i="0" dirty="0" err="1">
                <a:solidFill>
                  <a:srgbClr val="202122"/>
                </a:solidFill>
                <a:effectLst/>
                <a:latin typeface="Arial" panose="020B0604020202020204" pitchFamily="34" charset="0"/>
              </a:rPr>
              <a:t>bruingestreept</a:t>
            </a:r>
            <a:r>
              <a:rPr lang="nl-NL" b="0" i="0" dirty="0">
                <a:solidFill>
                  <a:srgbClr val="202122"/>
                </a:solidFill>
                <a:effectLst/>
                <a:latin typeface="Arial" panose="020B0604020202020204" pitchFamily="34" charset="0"/>
              </a:rPr>
              <a:t> met een witte oogstreep. Op de rug vormen langere lengtestrepen twee duidelijke banden. Het mannetje heeft een donkerder kop dan het vrouwtje en is iets groter.</a:t>
            </a:r>
            <a:r>
              <a:rPr lang="nl-NL" dirty="0"/>
              <a:t>.</a:t>
            </a:r>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23</a:t>
            </a:fld>
            <a:endParaRPr lang="nl-NL" noProof="0"/>
          </a:p>
        </p:txBody>
      </p:sp>
    </p:spTree>
    <p:extLst>
      <p:ext uri="{BB962C8B-B14F-4D97-AF65-F5344CB8AC3E}">
        <p14:creationId xmlns:p14="http://schemas.microsoft.com/office/powerpoint/2010/main" val="1888760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24</a:t>
            </a:fld>
            <a:endParaRPr lang="nl-NL" noProof="0"/>
          </a:p>
        </p:txBody>
      </p:sp>
    </p:spTree>
    <p:extLst>
      <p:ext uri="{BB962C8B-B14F-4D97-AF65-F5344CB8AC3E}">
        <p14:creationId xmlns:p14="http://schemas.microsoft.com/office/powerpoint/2010/main" val="216759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25</a:t>
            </a:fld>
            <a:endParaRPr lang="nl-NL" noProof="0"/>
          </a:p>
        </p:txBody>
      </p:sp>
    </p:spTree>
    <p:extLst>
      <p:ext uri="{BB962C8B-B14F-4D97-AF65-F5344CB8AC3E}">
        <p14:creationId xmlns:p14="http://schemas.microsoft.com/office/powerpoint/2010/main" val="2031125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lgn="r"/>
            <a:fld id="{935E2820-AFE1-45FA-949E-17BDB534E1DC}" type="slidenum">
              <a:rPr lang="nl-NL" noProof="0" smtClean="0"/>
              <a:pPr algn="r"/>
              <a:t>26</a:t>
            </a:fld>
            <a:endParaRPr lang="nl-NL" noProof="0"/>
          </a:p>
        </p:txBody>
      </p:sp>
    </p:spTree>
    <p:extLst>
      <p:ext uri="{BB962C8B-B14F-4D97-AF65-F5344CB8AC3E}">
        <p14:creationId xmlns:p14="http://schemas.microsoft.com/office/powerpoint/2010/main" val="171694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r>
              <a:rPr lang="nl-NL" dirty="0"/>
              <a:t>Grote God, Wat zorgde U goed voor uw volk in de woestijn. Ze kregen op een bijzondere manier voldoende te eten. Elke dag kregen ze precies genoeg van U. We danken U dat U ook voor ons zorgt. Wij hebben elke dag genoeg te eten. Help ons om U daarvoor te danken. Amen. Tip G</a:t>
            </a:r>
            <a:endParaRPr lang="nl-NL" noProof="0" dirty="0"/>
          </a:p>
        </p:txBody>
      </p:sp>
      <p:sp>
        <p:nvSpPr>
          <p:cNvPr id="4" name="Tijdelijke aanduiding voor dianummer 3"/>
          <p:cNvSpPr>
            <a:spLocks noGrp="1"/>
          </p:cNvSpPr>
          <p:nvPr>
            <p:ph type="sldNum" sz="quarter" idx="10"/>
          </p:nvPr>
        </p:nvSpPr>
        <p:spPr/>
        <p:txBody>
          <a:bodyPr rtlCol="0"/>
          <a:lstStyle/>
          <a:p>
            <a:pPr algn="r" rtl="0"/>
            <a:fld id="{935E2820-AFE1-45FA-949E-17BDB534E1DC}" type="slidenum">
              <a:rPr lang="nl-NL" smtClean="0"/>
              <a:pPr algn="r" rtl="0"/>
              <a:t>4</a:t>
            </a:fld>
            <a:endParaRPr lang="nl-NL"/>
          </a:p>
        </p:txBody>
      </p:sp>
    </p:spTree>
    <p:extLst>
      <p:ext uri="{BB962C8B-B14F-4D97-AF65-F5344CB8AC3E}">
        <p14:creationId xmlns:p14="http://schemas.microsoft.com/office/powerpoint/2010/main" val="3912149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noProof="0" dirty="0"/>
          </a:p>
        </p:txBody>
      </p:sp>
      <p:sp>
        <p:nvSpPr>
          <p:cNvPr id="4" name="Tijdelijke aanduiding voor dianummer 3"/>
          <p:cNvSpPr>
            <a:spLocks noGrp="1"/>
          </p:cNvSpPr>
          <p:nvPr>
            <p:ph type="sldNum" sz="quarter" idx="10"/>
          </p:nvPr>
        </p:nvSpPr>
        <p:spPr/>
        <p:txBody>
          <a:bodyPr rtlCol="0"/>
          <a:lstStyle/>
          <a:p>
            <a:pPr algn="r" rtl="0"/>
            <a:fld id="{935E2820-AFE1-45FA-949E-17BDB534E1DC}" type="slidenum">
              <a:rPr lang="nl-NL" smtClean="0"/>
              <a:pPr algn="r" rtl="0"/>
              <a:t>28</a:t>
            </a:fld>
            <a:endParaRPr lang="nl-NL"/>
          </a:p>
        </p:txBody>
      </p:sp>
    </p:spTree>
    <p:extLst>
      <p:ext uri="{BB962C8B-B14F-4D97-AF65-F5344CB8AC3E}">
        <p14:creationId xmlns:p14="http://schemas.microsoft.com/office/powerpoint/2010/main" val="652026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a:t>
            </a:r>
          </a:p>
          <a:p>
            <a:r>
              <a:rPr lang="nl-NL" dirty="0"/>
              <a:t>utube.com/</a:t>
            </a:r>
            <a:r>
              <a:rPr lang="nl-NL" dirty="0" err="1"/>
              <a:t>watch?v</a:t>
            </a:r>
            <a:r>
              <a:rPr lang="nl-NL" dirty="0"/>
              <a:t>=ZN034PuKBTY</a:t>
            </a:r>
          </a:p>
          <a:p>
            <a:endParaRPr lang="nl-NL" dirty="0"/>
          </a:p>
          <a:p>
            <a:r>
              <a:rPr lang="nl-NL" dirty="0"/>
              <a:t>https://www.youtube.com/results?search_query=zegen+liedje+</a:t>
            </a:r>
          </a:p>
          <a:p>
            <a:endParaRPr lang="nl-NL" dirty="0"/>
          </a:p>
          <a:p>
            <a:r>
              <a:rPr lang="nl-NL" dirty="0"/>
              <a:t>https://www.youtube.com/watch?v=xGfbduLuZlo</a:t>
            </a:r>
          </a:p>
          <a:p>
            <a:endParaRPr lang="nl-NL" dirty="0"/>
          </a:p>
          <a:p>
            <a:r>
              <a:rPr lang="nl-NL"/>
              <a:t>https://www.youtube.com/watch?v=qoxZFtWNHd8</a:t>
            </a:r>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29</a:t>
            </a:fld>
            <a:endParaRPr lang="nl-NL" noProof="0"/>
          </a:p>
        </p:txBody>
      </p:sp>
    </p:spTree>
    <p:extLst>
      <p:ext uri="{BB962C8B-B14F-4D97-AF65-F5344CB8AC3E}">
        <p14:creationId xmlns:p14="http://schemas.microsoft.com/office/powerpoint/2010/main" val="418556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5</a:t>
            </a:fld>
            <a:endParaRPr lang="nl-NL" noProof="0"/>
          </a:p>
        </p:txBody>
      </p:sp>
    </p:spTree>
    <p:extLst>
      <p:ext uri="{BB962C8B-B14F-4D97-AF65-F5344CB8AC3E}">
        <p14:creationId xmlns:p14="http://schemas.microsoft.com/office/powerpoint/2010/main" val="8753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6</a:t>
            </a:fld>
            <a:endParaRPr lang="nl-NL" noProof="0"/>
          </a:p>
        </p:txBody>
      </p:sp>
    </p:spTree>
    <p:extLst>
      <p:ext uri="{BB962C8B-B14F-4D97-AF65-F5344CB8AC3E}">
        <p14:creationId xmlns:p14="http://schemas.microsoft.com/office/powerpoint/2010/main" val="400334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8</a:t>
            </a:fld>
            <a:endParaRPr lang="nl-NL" noProof="0"/>
          </a:p>
        </p:txBody>
      </p:sp>
    </p:spTree>
    <p:extLst>
      <p:ext uri="{BB962C8B-B14F-4D97-AF65-F5344CB8AC3E}">
        <p14:creationId xmlns:p14="http://schemas.microsoft.com/office/powerpoint/2010/main" val="277162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9</a:t>
            </a:fld>
            <a:endParaRPr lang="nl-NL" noProof="0"/>
          </a:p>
        </p:txBody>
      </p:sp>
    </p:spTree>
    <p:extLst>
      <p:ext uri="{BB962C8B-B14F-4D97-AF65-F5344CB8AC3E}">
        <p14:creationId xmlns:p14="http://schemas.microsoft.com/office/powerpoint/2010/main" val="386332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4-8 jaar Bij Exodus 16 Vertel het verhaal. Bekijk tijdens of na het verhaal met elkaar de plaat bij dit verhaal. Vraag de kinderen om goed te kijken en te vertellen wat ze zien. Je kunt eventueel de weetjes uit het bovenbouwmateriaal gebruiken om wat meer uit te leggen. Brood en vlees uit de hemel ‘Mozes en </a:t>
            </a:r>
            <a:r>
              <a:rPr lang="nl-NL" dirty="0" err="1"/>
              <a:t>Aäron</a:t>
            </a:r>
            <a:r>
              <a:rPr lang="nl-NL" dirty="0"/>
              <a:t>, we hebben niets te eten!’ Boos kijken de Israëlieten naar hun leiders. ‘Waarom hebben jullie ons naar deze woestijn gebracht? In Egypte hadden we tenminste goed eten! Maar hier zullen we allemaal sterven van de honger!’ Mozes kijkt naar de mensen. Hij weet het ook even niet meer zo goed… Ineens hoort hij de stem van God: ‘Ik zal ervoor zorgen dat de mensen weer brood krijgen. Het zal als regen uit de hemel komen. Ik zal ook zorgen voor vlees. Er zal voor iedereen meer dan genoeg te eten zijn.’ Brood uit de hemel en vlees om te eten, dat moeten de mensen weten! Mozes vertelt het hun meteen: ‘Jullie gaan ontdekken hoe machtig God is,’ roept hij uit. ‘Want Hij heeft jullie gemopper en geklaag gehoord, en Hij zal voor brood en vlees zorgen.’ Als het avond is, zitten de Israëlieten voor hun tenten. ‘Wanneer gaat God nou voor vlees zorgen?’ vraagt een jongetje aan zijn vader. ‘En hoe gaat God dat doen?’ De vader wrijft over zijn buik, hij heeft honger. ‘Dat weet ik ook niet,’ antwoordt hij. ‘God heeft gezegd dat het brood als regen uit de hemel zal komen, maar niet hoe Hij voor vlees zorgt.’ Het jongetje kijkt omhoog. Hij ziet nog geen brood uit de hemel. Wel zijn er veel vogels in de lucht. Hé, ze vallen allemaal tussen de tenten op de grond. Snel staat zijn vader op. ‘Je kunt ze gewoon oprapen!’ roept hij. Iedereen begint manden te vullen met de vogels. Er worden vuurtjes gemaakt, en al snel ruikt het in het tentenkamp naar gebraden vogels. Nu weet het jongetje hoe God voor vlees zorgt. Die avond heeft niemand meer honger. De volgende dag ontdekken de Israëlieten nog iets bijzonders. ‘Kijk’, roept het jongetje dat gisteren de vogels zag, ‘er liggen witte korrels bij mijn tent’. ‘Wat is dat?’ vraagt hij aan Mozes. ‘Dat is het brood dat God jullie te eten geeft. Hij wil dat je er zo veel van opraapt als je nodig hebt.’ Het jongetje kijkt omhoog. Dit is dus brood uit de hemel. Jammer dat hij het niet heeft zien regenen, hij is benieuwd hoe dat eruitzag. Voorzichtig proeft hij van de korrels. ‘Het smaakt naar honing,’ roept hij. De mensen halen een kruik uit hun tent en beginnen de korrels te verzamelen. ‘Laten we dit eten manna noemen,’ zeggen ze tegen elkaar. Dat vindt het jongetje ook een leuke naam, want het betekent: Wat is dat? Sommige mensen rapen meer op dan anderen, maar niemand heeft te veel of te weinig. Er is voor iedereen genoeg. ‘Papa, er ligt nog meer buiten. Zal ik ook maar vast voor morgen manna gaan verzamelen?’ Het jongetje zet een volle kruik met manna in de tent. Zijn vader schudt zijn hoofd. ‘Wij mogen dit brood niet bewaren,’ legt hij uit, ‘want God zal elke dag voor manna zorgen.’ En dat gebeurt. God zorgt voor zijn volk en geeft hun elke dag manna. De hele woestijnreis lang. Zo krijgt iedereen wat hij nodig heeft! Tip O</a:t>
            </a:r>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10</a:t>
            </a:fld>
            <a:endParaRPr lang="nl-NL" noProof="0"/>
          </a:p>
        </p:txBody>
      </p:sp>
    </p:spTree>
    <p:extLst>
      <p:ext uri="{BB962C8B-B14F-4D97-AF65-F5344CB8AC3E}">
        <p14:creationId xmlns:p14="http://schemas.microsoft.com/office/powerpoint/2010/main" val="1931653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12</a:t>
            </a:fld>
            <a:endParaRPr lang="nl-NL" noProof="0"/>
          </a:p>
        </p:txBody>
      </p:sp>
    </p:spTree>
    <p:extLst>
      <p:ext uri="{BB962C8B-B14F-4D97-AF65-F5344CB8AC3E}">
        <p14:creationId xmlns:p14="http://schemas.microsoft.com/office/powerpoint/2010/main" val="270994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11111"/>
                </a:solidFill>
                <a:effectLst/>
                <a:latin typeface="Gill Sans"/>
              </a:rPr>
              <a:t>n 1927 ontdekte een expeditie die het Sinaï-gebied doorkruiste een wit korrelig voedsel dat de bedoeïenen '</a:t>
            </a:r>
            <a:r>
              <a:rPr lang="nl-NL" b="0" i="0" dirty="0" err="1">
                <a:solidFill>
                  <a:srgbClr val="111111"/>
                </a:solidFill>
                <a:effectLst/>
                <a:latin typeface="Gill Sans"/>
              </a:rPr>
              <a:t>mann</a:t>
            </a:r>
            <a:r>
              <a:rPr lang="nl-NL" b="0" i="0" dirty="0">
                <a:solidFill>
                  <a:srgbClr val="111111"/>
                </a:solidFill>
                <a:effectLst/>
                <a:latin typeface="Gill Sans"/>
              </a:rPr>
              <a:t>' noemden. In de Bijbel wordt dit ‘manna’ genoemd. ‘Man’ is de gestolde afscheiding van de tamarisk-struik, nadat een schildluis van de takken heeft gegeten. Dit ‘</a:t>
            </a:r>
            <a:r>
              <a:rPr lang="nl-NL" b="0" i="0" dirty="0" err="1">
                <a:solidFill>
                  <a:srgbClr val="111111"/>
                </a:solidFill>
                <a:effectLst/>
                <a:latin typeface="Gill Sans"/>
              </a:rPr>
              <a:t>mann</a:t>
            </a:r>
            <a:r>
              <a:rPr lang="nl-NL" b="0" i="0" dirty="0">
                <a:solidFill>
                  <a:srgbClr val="111111"/>
                </a:solidFill>
                <a:effectLst/>
                <a:latin typeface="Gill Sans"/>
              </a:rPr>
              <a:t>’ vindt men vooral in het noorden van het schiereiland van de Sinaï. Daar wordt het nog steeds gegeten door de Bedoeïenen die in de woestijn leven. Het wordt nu ook aan toeristen verkocht.</a:t>
            </a:r>
            <a:br>
              <a:rPr lang="nl-NL" dirty="0"/>
            </a:br>
            <a:r>
              <a:rPr lang="nl-NL" b="0" i="0" dirty="0">
                <a:solidFill>
                  <a:srgbClr val="111111"/>
                </a:solidFill>
                <a:effectLst/>
                <a:latin typeface="Gill Sans"/>
              </a:rPr>
              <a:t>Copyright: C. Leterme</a:t>
            </a:r>
            <a:br>
              <a:rPr lang="nl-NL" dirty="0"/>
            </a:br>
            <a:r>
              <a:rPr lang="nl-NL" b="0" i="0" dirty="0">
                <a:solidFill>
                  <a:srgbClr val="111111"/>
                </a:solidFill>
                <a:effectLst/>
                <a:latin typeface="Gill Sans"/>
              </a:rPr>
              <a:t>Zijn de teksten van Bijbel in 1000 seconden voor jou een hulp? Met </a:t>
            </a:r>
            <a:r>
              <a:rPr lang="nl-NL" b="0" i="0" u="none" strike="noStrike" dirty="0">
                <a:solidFill>
                  <a:srgbClr val="222222"/>
                </a:solidFill>
                <a:effectLst/>
                <a:latin typeface="Gill Sans"/>
                <a:hlinkClick r:id="rId3"/>
              </a:rPr>
              <a:t>een kleine financiële bijdrage</a:t>
            </a:r>
            <a:r>
              <a:rPr lang="nl-NL" b="0" i="0" dirty="0">
                <a:solidFill>
                  <a:srgbClr val="111111"/>
                </a:solidFill>
                <a:effectLst/>
                <a:latin typeface="Gill Sans"/>
              </a:rPr>
              <a:t> help je de site online te houden.</a:t>
            </a:r>
            <a:endParaRPr lang="nl-NL" dirty="0"/>
          </a:p>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13</a:t>
            </a:fld>
            <a:endParaRPr lang="nl-NL" noProof="0"/>
          </a:p>
        </p:txBody>
      </p:sp>
    </p:spTree>
    <p:extLst>
      <p:ext uri="{BB962C8B-B14F-4D97-AF65-F5344CB8AC3E}">
        <p14:creationId xmlns:p14="http://schemas.microsoft.com/office/powerpoint/2010/main" val="184607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65213" y="304800"/>
            <a:ext cx="7091361" cy="2793906"/>
          </a:xfrm>
        </p:spPr>
        <p:txBody>
          <a:bodyPr rtlCol="0" anchor="b">
            <a:normAutofit/>
          </a:bodyPr>
          <a:lstStyle>
            <a:lvl1pPr algn="l" rtl="0">
              <a:lnSpc>
                <a:spcPct val="80000"/>
              </a:lnSpc>
              <a:defRPr sz="6600"/>
            </a:lvl1pPr>
          </a:lstStyle>
          <a:p>
            <a:pPr rtl="0"/>
            <a:r>
              <a:rPr lang="nl-NL"/>
              <a:t>Klik om de stijl te bewerken</a:t>
            </a:r>
          </a:p>
        </p:txBody>
      </p:sp>
      <p:sp>
        <p:nvSpPr>
          <p:cNvPr id="3" name="Subtitel 2"/>
          <p:cNvSpPr>
            <a:spLocks noGrp="1"/>
          </p:cNvSpPr>
          <p:nvPr>
            <p:ph type="subTitle" idx="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nl-NL"/>
              <a:t>Klik om de ondertitelstijl van het model te bewerken</a:t>
            </a:r>
          </a:p>
        </p:txBody>
      </p:sp>
      <p:sp>
        <p:nvSpPr>
          <p:cNvPr id="8" name="Tijdelijke aanduiding voor datum 7"/>
          <p:cNvSpPr>
            <a:spLocks noGrp="1"/>
          </p:cNvSpPr>
          <p:nvPr>
            <p:ph type="dt" sz="half" idx="10"/>
          </p:nvPr>
        </p:nvSpPr>
        <p:spPr/>
        <p:txBody>
          <a:bodyPr rtlCol="0"/>
          <a:lstStyle>
            <a:lvl1pPr>
              <a:defRPr/>
            </a:lvl1pPr>
          </a:lstStyle>
          <a:p>
            <a:fld id="{BB0281E7-8860-42A6-AD7B-1741F4E3CB10}" type="datetime1">
              <a:rPr lang="nl-NL" smtClean="0"/>
              <a:pPr/>
              <a:t>14-4-2023</a:t>
            </a:fld>
            <a:endParaRPr lang="nl-NL"/>
          </a:p>
        </p:txBody>
      </p:sp>
      <p:sp>
        <p:nvSpPr>
          <p:cNvPr id="9" name="Tijdelijke aanduiding voor voettekst 8"/>
          <p:cNvSpPr>
            <a:spLocks noGrp="1"/>
          </p:cNvSpPr>
          <p:nvPr>
            <p:ph type="ftr" sz="quarter" idx="11"/>
          </p:nvPr>
        </p:nvSpPr>
        <p:spPr/>
        <p:txBody>
          <a:bodyPr rtlCol="0"/>
          <a:lstStyle/>
          <a:p>
            <a:pPr rtl="0"/>
            <a:endParaRPr lang="nl-NL"/>
          </a:p>
        </p:txBody>
      </p:sp>
      <p:sp>
        <p:nvSpPr>
          <p:cNvPr id="10" name="Tijdelijke aanduiding voor dianummer 9"/>
          <p:cNvSpPr>
            <a:spLocks noGrp="1"/>
          </p:cNvSpPr>
          <p:nvPr>
            <p:ph type="sldNum" sz="quarter" idx="12"/>
          </p:nvPr>
        </p:nvSpPr>
        <p:spPr/>
        <p:txBody>
          <a:bodyPr rtlCol="0"/>
          <a:lstStyle/>
          <a:p>
            <a:pPr rtl="0"/>
            <a:fld id="{8FDBFFB2-86D9-4B8F-A59A-553A60B94BBE}" type="slidenum">
              <a:rPr lang="nl-NL" smtClean="0"/>
              <a:pPr rtl="0"/>
              <a:t>‹nr.›</a:t>
            </a:fld>
            <a:endParaRPr lang="nl-NL"/>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lvl1pPr>
              <a:defRPr/>
            </a:lvl1pPr>
          </a:lstStyle>
          <a:p>
            <a:fld id="{38AC5619-4CE3-45B1-A50B-D311D8816F94}" type="datetime1">
              <a:rPr lang="nl-NL" smtClean="0"/>
              <a:pPr/>
              <a:t>14-4-2023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865014" y="304801"/>
            <a:ext cx="1715800" cy="5410200"/>
          </a:xfrm>
        </p:spPr>
        <p:txBody>
          <a:bodyPr vert="eaVert" rtlCol="0"/>
          <a:lstStyle/>
          <a:p>
            <a:pPr rtl="0"/>
            <a:r>
              <a:rPr lang="nl-NL"/>
              <a:t>Klik om de stijl te bewerken</a:t>
            </a:r>
          </a:p>
        </p:txBody>
      </p:sp>
      <p:sp>
        <p:nvSpPr>
          <p:cNvPr id="3" name="Tijdelijke aanduiding voor verticale tekst 2"/>
          <p:cNvSpPr>
            <a:spLocks noGrp="1"/>
          </p:cNvSpPr>
          <p:nvPr>
            <p:ph type="body" orient="vert" idx="1"/>
          </p:nvPr>
        </p:nvSpPr>
        <p:spPr>
          <a:xfrm>
            <a:off x="2209800" y="304801"/>
            <a:ext cx="7502814" cy="5410200"/>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lvl1pPr>
              <a:defRPr/>
            </a:lvl1pPr>
          </a:lstStyle>
          <a:p>
            <a:fld id="{8720042C-C662-4D5C-9563-09504E1D865E}" type="datetime1">
              <a:rPr lang="nl-NL" smtClean="0"/>
              <a:pPr/>
              <a:t>14-4-2023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lvl1pPr>
              <a:defRPr/>
            </a:lvl1pPr>
          </a:lstStyle>
          <a:p>
            <a:fld id="{EC9F2D71-F8AC-4830-BD83-0EB66B781DB1}" type="datetime1">
              <a:rPr lang="nl-NL" smtClean="0"/>
              <a:pPr/>
              <a:t>14-4-2023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80013" y="1600200"/>
            <a:ext cx="6400801" cy="2486025"/>
          </a:xfrm>
        </p:spPr>
        <p:txBody>
          <a:bodyPr rtlCol="0" anchor="b">
            <a:normAutofit/>
          </a:bodyPr>
          <a:lstStyle>
            <a:lvl1pPr algn="l" rtl="0">
              <a:defRPr sz="5200"/>
            </a:lvl1pPr>
          </a:lstStyle>
          <a:p>
            <a:pPr rtl="0"/>
            <a:r>
              <a:rPr lang="nl-NL"/>
              <a:t>Klik om de stijl te bewerken</a:t>
            </a:r>
          </a:p>
        </p:txBody>
      </p:sp>
      <p:sp>
        <p:nvSpPr>
          <p:cNvPr id="3" name="Tijdelijke aanduiding voor tekst 2"/>
          <p:cNvSpPr>
            <a:spLocks noGrp="1"/>
          </p:cNvSpPr>
          <p:nvPr>
            <p:ph type="body" idx="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nl-NL"/>
              <a:t>Klik om de modelstijlen te bewerken</a:t>
            </a:r>
          </a:p>
        </p:txBody>
      </p:sp>
      <p:sp>
        <p:nvSpPr>
          <p:cNvPr id="4" name="Tijdelijke aanduiding voor datum 3"/>
          <p:cNvSpPr>
            <a:spLocks noGrp="1"/>
          </p:cNvSpPr>
          <p:nvPr>
            <p:ph type="dt" sz="half" idx="10"/>
          </p:nvPr>
        </p:nvSpPr>
        <p:spPr/>
        <p:txBody>
          <a:bodyPr rtlCol="0"/>
          <a:lstStyle>
            <a:lvl1pPr>
              <a:defRPr/>
            </a:lvl1pPr>
          </a:lstStyle>
          <a:p>
            <a:fld id="{78BC103C-5B48-4A06-AF54-E200E91DA090}" type="datetime1">
              <a:rPr lang="nl-NL" smtClean="0"/>
              <a:pPr/>
              <a:t>14-4-2023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inhoud 2"/>
          <p:cNvSpPr>
            <a:spLocks noGrp="1"/>
          </p:cNvSpPr>
          <p:nvPr>
            <p:ph sz="half" idx="1"/>
          </p:nvPr>
        </p:nvSpPr>
        <p:spPr>
          <a:xfrm>
            <a:off x="2208213" y="1600200"/>
            <a:ext cx="4572000" cy="411480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inhoud 3"/>
          <p:cNvSpPr>
            <a:spLocks noGrp="1"/>
          </p:cNvSpPr>
          <p:nvPr>
            <p:ph sz="half" idx="2"/>
          </p:nvPr>
        </p:nvSpPr>
        <p:spPr>
          <a:xfrm>
            <a:off x="7008813" y="1600200"/>
            <a:ext cx="4572000" cy="411480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5" name="Tijdelijke aanduiding voor datum 4"/>
          <p:cNvSpPr>
            <a:spLocks noGrp="1"/>
          </p:cNvSpPr>
          <p:nvPr>
            <p:ph type="dt" sz="half" idx="10"/>
          </p:nvPr>
        </p:nvSpPr>
        <p:spPr/>
        <p:txBody>
          <a:bodyPr rtlCol="0"/>
          <a:lstStyle>
            <a:lvl1pPr>
              <a:defRPr/>
            </a:lvl1pPr>
          </a:lstStyle>
          <a:p>
            <a:fld id="{F8AEA5A8-EAEA-4578-970E-832FA454F6CE}" type="datetime1">
              <a:rPr lang="nl-NL" smtClean="0"/>
              <a:pPr/>
              <a:t>14-4-2023</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tekst 2"/>
          <p:cNvSpPr>
            <a:spLocks noGrp="1"/>
          </p:cNvSpPr>
          <p:nvPr>
            <p:ph type="body" idx="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2208213" y="2505075"/>
            <a:ext cx="4572000" cy="333756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5" name="Tijdelijke aanduiding voor tekst 4"/>
          <p:cNvSpPr>
            <a:spLocks noGrp="1"/>
          </p:cNvSpPr>
          <p:nvPr>
            <p:ph type="body" sz="quarter" idx="3"/>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7008813" y="2505075"/>
            <a:ext cx="4572000" cy="333756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7" name="Tijdelijke aanduiding voor datum 6"/>
          <p:cNvSpPr>
            <a:spLocks noGrp="1"/>
          </p:cNvSpPr>
          <p:nvPr>
            <p:ph type="dt" sz="half" idx="10"/>
          </p:nvPr>
        </p:nvSpPr>
        <p:spPr/>
        <p:txBody>
          <a:bodyPr rtlCol="0"/>
          <a:lstStyle>
            <a:lvl1pPr>
              <a:defRPr/>
            </a:lvl1pPr>
          </a:lstStyle>
          <a:p>
            <a:fld id="{7C313BF6-1518-4C63-8730-119E39E5382A}" type="datetime1">
              <a:rPr lang="nl-NL" smtClean="0"/>
              <a:pPr/>
              <a:t>14-4-2023</a:t>
            </a:fld>
            <a:endParaRPr lang="nl-NL"/>
          </a:p>
        </p:txBody>
      </p:sp>
      <p:sp>
        <p:nvSpPr>
          <p:cNvPr id="8" name="Tijdelijke aanduiding voor voettekst 7"/>
          <p:cNvSpPr>
            <a:spLocks noGrp="1"/>
          </p:cNvSpPr>
          <p:nvPr>
            <p:ph type="ftr" sz="quarter" idx="11"/>
          </p:nvPr>
        </p:nvSpPr>
        <p:spPr/>
        <p:txBody>
          <a:bodyPr rtlCol="0"/>
          <a:lstStyle/>
          <a:p>
            <a:pPr rtl="0"/>
            <a:endParaRPr lang="nl-NL"/>
          </a:p>
        </p:txBody>
      </p:sp>
      <p:sp>
        <p:nvSpPr>
          <p:cNvPr id="9" name="Tijdelijke aanduiding voor dianummer 8"/>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datum 2"/>
          <p:cNvSpPr>
            <a:spLocks noGrp="1"/>
          </p:cNvSpPr>
          <p:nvPr>
            <p:ph type="dt" sz="half" idx="10"/>
          </p:nvPr>
        </p:nvSpPr>
        <p:spPr/>
        <p:txBody>
          <a:bodyPr rtlCol="0"/>
          <a:lstStyle>
            <a:lvl1pPr>
              <a:defRPr/>
            </a:lvl1pPr>
          </a:lstStyle>
          <a:p>
            <a:fld id="{2FEC610E-ADBA-438F-BE16-F21C20CF76F6}" type="datetime1">
              <a:rPr lang="nl-NL" smtClean="0"/>
              <a:pPr/>
              <a:t>14-4-2023</a:t>
            </a:fld>
            <a:endParaRPr lang="nl-NL"/>
          </a:p>
        </p:txBody>
      </p:sp>
      <p:sp>
        <p:nvSpPr>
          <p:cNvPr id="4" name="Tijdelijke aanduiding voor voettekst 3"/>
          <p:cNvSpPr>
            <a:spLocks noGrp="1"/>
          </p:cNvSpPr>
          <p:nvPr>
            <p:ph type="ftr" sz="quarter" idx="11"/>
          </p:nvPr>
        </p:nvSpPr>
        <p:spPr/>
        <p:txBody>
          <a:bodyPr rtlCol="0"/>
          <a:lstStyle/>
          <a:p>
            <a:pPr rtl="0"/>
            <a:endParaRPr lang="nl-NL"/>
          </a:p>
        </p:txBody>
      </p:sp>
      <p:sp>
        <p:nvSpPr>
          <p:cNvPr id="5" name="Tijdelijke aanduiding voor dianummer 4"/>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lvl1pPr>
              <a:defRPr/>
            </a:lvl1pPr>
          </a:lstStyle>
          <a:p>
            <a:fld id="{01E1F3A8-E1DB-45B7-A675-D01A2AF8B711}" type="datetime1">
              <a:rPr lang="nl-NL" smtClean="0"/>
              <a:pPr/>
              <a:t>14-4-2023</a:t>
            </a:fld>
            <a:endParaRPr lang="nl-NL"/>
          </a:p>
        </p:txBody>
      </p:sp>
      <p:sp>
        <p:nvSpPr>
          <p:cNvPr id="3" name="Tijdelijke aanduiding voor voettekst 2"/>
          <p:cNvSpPr>
            <a:spLocks noGrp="1"/>
          </p:cNvSpPr>
          <p:nvPr>
            <p:ph type="ftr" sz="quarter" idx="11"/>
          </p:nvPr>
        </p:nvSpPr>
        <p:spPr/>
        <p:txBody>
          <a:bodyPr rtlCol="0"/>
          <a:lstStyle/>
          <a:p>
            <a:pPr rtl="0"/>
            <a:endParaRPr lang="nl-NL"/>
          </a:p>
        </p:txBody>
      </p:sp>
      <p:sp>
        <p:nvSpPr>
          <p:cNvPr id="4" name="Tijdelijke aanduiding voor dianummer 3"/>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nl-NL"/>
              <a:t>Klik om de stijl te bewerken</a:t>
            </a:r>
          </a:p>
        </p:txBody>
      </p:sp>
      <p:sp>
        <p:nvSpPr>
          <p:cNvPr id="3" name="Tijdelijke aanduiding voor inhoud 2"/>
          <p:cNvSpPr>
            <a:spLocks noGrp="1"/>
          </p:cNvSpPr>
          <p:nvPr>
            <p:ph idx="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tekst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nl-NL"/>
              <a:t>Klik om de modelstijlen te bewerken</a:t>
            </a:r>
          </a:p>
        </p:txBody>
      </p:sp>
      <p:sp>
        <p:nvSpPr>
          <p:cNvPr id="5" name="Tijdelijke aanduiding voor datum 4"/>
          <p:cNvSpPr>
            <a:spLocks noGrp="1"/>
          </p:cNvSpPr>
          <p:nvPr>
            <p:ph type="dt" sz="half" idx="10"/>
          </p:nvPr>
        </p:nvSpPr>
        <p:spPr/>
        <p:txBody>
          <a:bodyPr rtlCol="0"/>
          <a:lstStyle>
            <a:lvl1pPr>
              <a:defRPr/>
            </a:lvl1pPr>
          </a:lstStyle>
          <a:p>
            <a:fld id="{25107E48-990D-4FD1-9524-D8BACFCCFB23}" type="datetime1">
              <a:rPr lang="nl-NL" smtClean="0"/>
              <a:pPr/>
              <a:t>14-4-2023</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nl-NL"/>
              <a:t>Klik om de stijl te bewerken</a:t>
            </a:r>
          </a:p>
        </p:txBody>
      </p:sp>
      <p:sp>
        <p:nvSpPr>
          <p:cNvPr id="8" name="Afgeronde rechthoek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nl-NL"/>
              <a:t>Klik op het pictogram als u een afbeelding wilt toevoegen</a:t>
            </a:r>
          </a:p>
        </p:txBody>
      </p:sp>
      <p:sp>
        <p:nvSpPr>
          <p:cNvPr id="4" name="Tijdelijke aanduiding voor tekst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nl-NL"/>
              <a:t>Klik om de modelstijlen te bewerken</a:t>
            </a:r>
          </a:p>
        </p:txBody>
      </p:sp>
      <p:sp>
        <p:nvSpPr>
          <p:cNvPr id="5" name="Tijdelijke aanduiding voor datum 4"/>
          <p:cNvSpPr>
            <a:spLocks noGrp="1"/>
          </p:cNvSpPr>
          <p:nvPr>
            <p:ph type="dt" sz="half" idx="10"/>
          </p:nvPr>
        </p:nvSpPr>
        <p:spPr/>
        <p:txBody>
          <a:bodyPr rtlCol="0"/>
          <a:lstStyle>
            <a:lvl1pPr>
              <a:defRPr/>
            </a:lvl1pPr>
          </a:lstStyle>
          <a:p>
            <a:fld id="{C9DBDB7D-AAC8-4EC6-B9FE-9232F2EF7FA0}" type="datetime1">
              <a:rPr lang="nl-NL" smtClean="0"/>
              <a:pPr/>
              <a:t>14-4-2023</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nl-NL"/>
              <a:t>Klik om de titelstijl van het model te bewerken</a:t>
            </a:r>
          </a:p>
        </p:txBody>
      </p:sp>
      <p:sp>
        <p:nvSpPr>
          <p:cNvPr id="3" name="Tijdelijke aanduiding voor tekst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defRPr>
            </a:lvl1pPr>
          </a:lstStyle>
          <a:p>
            <a:fld id="{6AF74D68-90BC-4A28-8D6A-1FEF2F3EF403}" type="datetime1">
              <a:rPr lang="nl-NL" smtClean="0"/>
              <a:pPr/>
              <a:t>14-4-2023</a:t>
            </a:fld>
            <a:endParaRPr lang="nl-NL"/>
          </a:p>
        </p:txBody>
      </p:sp>
      <p:sp>
        <p:nvSpPr>
          <p:cNvPr id="5" name="Tijdelijke aanduiding voor voettekst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defRPr>
            </a:lvl1pPr>
          </a:lstStyle>
          <a:p>
            <a:pPr rtl="0"/>
            <a:endParaRPr lang="nl-NL"/>
          </a:p>
        </p:txBody>
      </p:sp>
      <p:sp>
        <p:nvSpPr>
          <p:cNvPr id="6" name="Tijdelijke aanduiding voor dianumm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defRPr>
            </a:lvl1pPr>
          </a:lstStyle>
          <a:p>
            <a:pPr rtl="0"/>
            <a:fld id="{8FDBFFB2-86D9-4B8F-A59A-553A60B94BBE}" type="slidenum">
              <a:rPr lang="nl-NL" smtClean="0"/>
              <a:pPr rtl="0"/>
              <a:t>‹nr.›</a:t>
            </a:fld>
            <a:endParaRPr lang="nl-NL"/>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slide" Target="slide70.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150.png"/><Relationship Id="rId4" Type="http://schemas.openxmlformats.org/officeDocument/2006/relationships/slide" Target="slide7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boom, buiten, water, vijver&#10;&#10;Automatisch gegenereerde beschrijving">
            <a:extLst>
              <a:ext uri="{FF2B5EF4-FFF2-40B4-BE49-F238E27FC236}">
                <a16:creationId xmlns:a16="http://schemas.microsoft.com/office/drawing/2014/main" id="{C6845E04-D376-4093-9777-CEC2D2DEC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9516" y="39359"/>
            <a:ext cx="4280970" cy="3210728"/>
          </a:xfrm>
          <a:prstGeom prst="rect">
            <a:avLst/>
          </a:prstGeom>
        </p:spPr>
      </p:pic>
      <p:sp>
        <p:nvSpPr>
          <p:cNvPr id="12" name="Rechthoek 11">
            <a:extLst>
              <a:ext uri="{FF2B5EF4-FFF2-40B4-BE49-F238E27FC236}">
                <a16:creationId xmlns:a16="http://schemas.microsoft.com/office/drawing/2014/main" id="{3D2C6A55-25B2-46BA-9247-F6D3AED7FFDF}"/>
              </a:ext>
            </a:extLst>
          </p:cNvPr>
          <p:cNvSpPr/>
          <p:nvPr/>
        </p:nvSpPr>
        <p:spPr>
          <a:xfrm>
            <a:off x="4387081" y="227877"/>
            <a:ext cx="4417620" cy="1077218"/>
          </a:xfrm>
          <a:prstGeom prst="rect">
            <a:avLst/>
          </a:prstGeom>
          <a:noFill/>
        </p:spPr>
        <p:txBody>
          <a:bodyPr wrap="square" lIns="91440" tIns="45720" rIns="91440" bIns="45720" anchor="t">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3200" b="1" cap="none" spc="0" dirty="0">
                <a:ln/>
                <a:solidFill>
                  <a:schemeClr val="accent3"/>
                </a:solidFill>
                <a:effectLst/>
              </a:rPr>
              <a:t>Gezinskerk </a:t>
            </a:r>
            <a:r>
              <a:rPr lang="nl-NL" sz="3200" b="1" dirty="0">
                <a:ln/>
                <a:solidFill>
                  <a:schemeClr val="accent3"/>
                </a:solidFill>
              </a:rPr>
              <a:t>16 </a:t>
            </a:r>
            <a:r>
              <a:rPr lang="nl-NL" sz="3200" b="1" cap="none" spc="0" dirty="0">
                <a:ln/>
                <a:solidFill>
                  <a:schemeClr val="accent3"/>
                </a:solidFill>
                <a:effectLst/>
              </a:rPr>
              <a:t>april</a:t>
            </a:r>
            <a:r>
              <a:rPr lang="nl-NL" sz="3200" b="1" dirty="0">
                <a:ln/>
                <a:solidFill>
                  <a:schemeClr val="accent3"/>
                </a:solidFill>
              </a:rPr>
              <a:t> </a:t>
            </a:r>
            <a:r>
              <a:rPr lang="nl-NL" sz="3200" b="1" cap="none" spc="0" dirty="0">
                <a:ln/>
                <a:solidFill>
                  <a:schemeClr val="accent3"/>
                </a:solidFill>
                <a:effectLst/>
              </a:rPr>
              <a:t>11:15 uu</a:t>
            </a:r>
            <a:r>
              <a:rPr lang="nl-NL" sz="3200" b="1" dirty="0">
                <a:ln/>
                <a:solidFill>
                  <a:schemeClr val="accent3"/>
                </a:solidFill>
              </a:rPr>
              <a:t>r in de kerk </a:t>
            </a:r>
            <a:endParaRPr lang="nl-NL" sz="3200" b="1" cap="none" spc="0" dirty="0">
              <a:ln/>
              <a:solidFill>
                <a:schemeClr val="accent3"/>
              </a:solidFill>
              <a:effectLst/>
            </a:endParaRPr>
          </a:p>
        </p:txBody>
      </p:sp>
      <p:sp>
        <p:nvSpPr>
          <p:cNvPr id="3" name="AutoShape 2" descr="Auteurs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3">
            <a:extLst>
              <a:ext uri="{FF2B5EF4-FFF2-40B4-BE49-F238E27FC236}">
                <a16:creationId xmlns:a16="http://schemas.microsoft.com/office/drawing/2014/main" id="{CDC56AE1-67B8-08AF-434C-E7C2ED7E1851}"/>
              </a:ext>
            </a:extLst>
          </p:cNvPr>
          <p:cNvSpPr txBox="1"/>
          <p:nvPr/>
        </p:nvSpPr>
        <p:spPr>
          <a:xfrm>
            <a:off x="4390486" y="1880482"/>
            <a:ext cx="4280969" cy="2739211"/>
          </a:xfrm>
          <a:prstGeom prst="rect">
            <a:avLst/>
          </a:prstGeom>
          <a:noFill/>
        </p:spPr>
        <p:txBody>
          <a:bodyPr wrap="square" rtlCol="0">
            <a:spAutoFit/>
          </a:bodyPr>
          <a:lstStyle/>
          <a:p>
            <a:r>
              <a:rPr lang="nl-NL" sz="2800" i="1" dirty="0">
                <a:solidFill>
                  <a:srgbClr val="0070C0"/>
                </a:solidFill>
              </a:rPr>
              <a:t>Het volk in de woestijn heeft honger: en wat gebeurd er dan  ? </a:t>
            </a:r>
          </a:p>
          <a:p>
            <a:endParaRPr lang="nl-NL" sz="2800" i="1" dirty="0">
              <a:solidFill>
                <a:srgbClr val="0070C0"/>
              </a:solidFill>
            </a:endParaRPr>
          </a:p>
          <a:p>
            <a:r>
              <a:rPr lang="nl-NL" sz="3200" b="1" i="1" dirty="0">
                <a:solidFill>
                  <a:srgbClr val="0070C0"/>
                </a:solidFill>
              </a:rPr>
              <a:t>Quiz! </a:t>
            </a:r>
          </a:p>
          <a:p>
            <a:r>
              <a:rPr lang="nl-NL" sz="2800" i="1" dirty="0">
                <a:solidFill>
                  <a:srgbClr val="0070C0"/>
                </a:solidFill>
              </a:rPr>
              <a:t>Wat weet jij van....?</a:t>
            </a:r>
          </a:p>
        </p:txBody>
      </p:sp>
      <p:pic>
        <p:nvPicPr>
          <p:cNvPr id="5" name="Afbeelding 4">
            <a:extLst>
              <a:ext uri="{FF2B5EF4-FFF2-40B4-BE49-F238E27FC236}">
                <a16:creationId xmlns:a16="http://schemas.microsoft.com/office/drawing/2014/main" id="{281F5DB8-185B-EE05-E994-C0A4EFE8FE92}"/>
              </a:ext>
            </a:extLst>
          </p:cNvPr>
          <p:cNvPicPr>
            <a:picLocks noChangeAspect="1"/>
          </p:cNvPicPr>
          <p:nvPr/>
        </p:nvPicPr>
        <p:blipFill>
          <a:blip r:embed="rId3"/>
          <a:stretch>
            <a:fillRect/>
          </a:stretch>
        </p:blipFill>
        <p:spPr>
          <a:xfrm>
            <a:off x="8274559" y="2943225"/>
            <a:ext cx="3917442" cy="3903325"/>
          </a:xfrm>
          <a:prstGeom prst="rect">
            <a:avLst/>
          </a:prstGeom>
        </p:spPr>
      </p:pic>
      <p:pic>
        <p:nvPicPr>
          <p:cNvPr id="1026" name="Picture 2" descr="Boete voor overtreden reclameregels in “De Slimste Mens ter Wereld” | Het  Nieuwsblad Mobile">
            <a:extLst>
              <a:ext uri="{FF2B5EF4-FFF2-40B4-BE49-F238E27FC236}">
                <a16:creationId xmlns:a16="http://schemas.microsoft.com/office/drawing/2014/main" id="{E4B72F57-64BA-B5F1-0415-C45D2164E1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56692">
            <a:off x="216466" y="4143676"/>
            <a:ext cx="3976858" cy="223788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E39E43C-C341-E312-EFB7-CC5BE766960D}"/>
              </a:ext>
            </a:extLst>
          </p:cNvPr>
          <p:cNvSpPr txBox="1"/>
          <p:nvPr/>
        </p:nvSpPr>
        <p:spPr>
          <a:xfrm>
            <a:off x="9026758" y="597209"/>
            <a:ext cx="2800350" cy="707886"/>
          </a:xfrm>
          <a:prstGeom prst="rect">
            <a:avLst/>
          </a:prstGeom>
          <a:noFill/>
        </p:spPr>
        <p:txBody>
          <a:bodyPr wrap="square" rtlCol="0">
            <a:spAutoFit/>
          </a:bodyPr>
          <a:lstStyle/>
          <a:p>
            <a:r>
              <a:rPr lang="nl-NL" sz="4000" b="1" dirty="0">
                <a:solidFill>
                  <a:schemeClr val="tx2"/>
                </a:solidFill>
              </a:rPr>
              <a:t>Exodus 16</a:t>
            </a:r>
          </a:p>
        </p:txBody>
      </p:sp>
      <p:pic>
        <p:nvPicPr>
          <p:cNvPr id="6" name="Picture 2" descr="De Bijbel - NBV">
            <a:extLst>
              <a:ext uri="{FF2B5EF4-FFF2-40B4-BE49-F238E27FC236}">
                <a16:creationId xmlns:a16="http://schemas.microsoft.com/office/drawing/2014/main" id="{B8832BBE-72A6-9F77-233B-E14DE6A75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757" y="1483116"/>
            <a:ext cx="2800351" cy="128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06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554 Mozes Foto's, Afbeeldingen en Stock Fotografie - 123RF">
            <a:extLst>
              <a:ext uri="{FF2B5EF4-FFF2-40B4-BE49-F238E27FC236}">
                <a16:creationId xmlns:a16="http://schemas.microsoft.com/office/drawing/2014/main" id="{AF4955D6-21E1-AEF8-B15C-1C337CA6B1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680292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 kinderhoek voor zondag 26 april">
            <a:extLst>
              <a:ext uri="{FF2B5EF4-FFF2-40B4-BE49-F238E27FC236}">
                <a16:creationId xmlns:a16="http://schemas.microsoft.com/office/drawing/2014/main" id="{0915FDC2-D774-6AAA-CB6B-64C2BF9CD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59" r="2" b="2"/>
          <a:stretch/>
        </p:blipFill>
        <p:spPr bwMode="auto">
          <a:xfrm>
            <a:off x="0" y="1917269"/>
            <a:ext cx="7051675" cy="4863224"/>
          </a:xfrm>
          <a:prstGeom prst="roundRect">
            <a:avLst>
              <a:gd name="adj" fmla="val 3725"/>
            </a:avLst>
          </a:prstGeom>
          <a:solidFill>
            <a:srgbClr val="FFFFFF"/>
          </a:solidFill>
        </p:spPr>
      </p:pic>
      <p:pic>
        <p:nvPicPr>
          <p:cNvPr id="4" name="Picture 4" descr="De gemeente in de woestijn – Het enige Bijbelse Fundament">
            <a:extLst>
              <a:ext uri="{FF2B5EF4-FFF2-40B4-BE49-F238E27FC236}">
                <a16:creationId xmlns:a16="http://schemas.microsoft.com/office/drawing/2014/main" id="{A30E64DA-3A40-349D-8A0C-6C5B0A7A0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144" y="3480081"/>
            <a:ext cx="4984713" cy="337791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2530271-9AFB-F4F0-06A7-1A06F5D4DB3F}"/>
              </a:ext>
            </a:extLst>
          </p:cNvPr>
          <p:cNvSpPr txBox="1"/>
          <p:nvPr/>
        </p:nvSpPr>
        <p:spPr>
          <a:xfrm>
            <a:off x="33677" y="170542"/>
            <a:ext cx="5286375" cy="1569660"/>
          </a:xfrm>
          <a:prstGeom prst="rect">
            <a:avLst/>
          </a:prstGeom>
          <a:noFill/>
        </p:spPr>
        <p:txBody>
          <a:bodyPr wrap="square" rtlCol="0">
            <a:spAutoFit/>
          </a:bodyPr>
          <a:lstStyle/>
          <a:p>
            <a:r>
              <a:rPr lang="nl-NL" sz="3200" b="1" dirty="0">
                <a:solidFill>
                  <a:schemeClr val="tx2"/>
                </a:solidFill>
              </a:rPr>
              <a:t>Heet, zand, een palmboom, </a:t>
            </a:r>
          </a:p>
          <a:p>
            <a:r>
              <a:rPr lang="nl-NL" sz="3200" b="1" dirty="0">
                <a:solidFill>
                  <a:schemeClr val="tx2"/>
                </a:solidFill>
              </a:rPr>
              <a:t>rotsen niet echt een fijn </a:t>
            </a:r>
          </a:p>
          <a:p>
            <a:r>
              <a:rPr lang="nl-NL" sz="3200" b="1" dirty="0">
                <a:solidFill>
                  <a:schemeClr val="tx2"/>
                </a:solidFill>
              </a:rPr>
              <a:t>vakantiereisje</a:t>
            </a:r>
          </a:p>
        </p:txBody>
      </p:sp>
      <p:pic>
        <p:nvPicPr>
          <p:cNvPr id="6146" name="Picture 2" descr="Het Exodusverhaal: Op weg gaan met elkaar en met God - Elisabeth -  Pastoralezorg.be">
            <a:extLst>
              <a:ext uri="{FF2B5EF4-FFF2-40B4-BE49-F238E27FC236}">
                <a16:creationId xmlns:a16="http://schemas.microsoft.com/office/drawing/2014/main" id="{1BCDF663-E9E5-6EFE-122C-A63C6E2160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977" y="85271"/>
            <a:ext cx="4984713" cy="330986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0C74F617-C1AA-A1D2-8D41-79C2A75D6769}"/>
              </a:ext>
            </a:extLst>
          </p:cNvPr>
          <p:cNvPicPr>
            <a:picLocks noChangeAspect="1"/>
          </p:cNvPicPr>
          <p:nvPr/>
        </p:nvPicPr>
        <p:blipFill>
          <a:blip r:embed="rId5"/>
          <a:stretch>
            <a:fillRect/>
          </a:stretch>
        </p:blipFill>
        <p:spPr>
          <a:xfrm>
            <a:off x="5320052" y="85271"/>
            <a:ext cx="1547812" cy="1390217"/>
          </a:xfrm>
          <a:prstGeom prst="rect">
            <a:avLst/>
          </a:prstGeom>
        </p:spPr>
      </p:pic>
    </p:spTree>
    <p:extLst>
      <p:ext uri="{BB962C8B-B14F-4D97-AF65-F5344CB8AC3E}">
        <p14:creationId xmlns:p14="http://schemas.microsoft.com/office/powerpoint/2010/main" val="3292048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87168-40DE-98CD-9406-F958F91DCB1F}"/>
              </a:ext>
            </a:extLst>
          </p:cNvPr>
          <p:cNvSpPr>
            <a:spLocks noGrp="1"/>
          </p:cNvSpPr>
          <p:nvPr>
            <p:ph type="title"/>
          </p:nvPr>
        </p:nvSpPr>
        <p:spPr>
          <a:xfrm>
            <a:off x="265113" y="500063"/>
            <a:ext cx="6249987" cy="914400"/>
          </a:xfrm>
        </p:spPr>
        <p:txBody>
          <a:bodyPr>
            <a:normAutofit fontScale="90000"/>
          </a:bodyPr>
          <a:lstStyle/>
          <a:p>
            <a:r>
              <a:rPr lang="nl-NL" sz="5000" b="1" dirty="0">
                <a:solidFill>
                  <a:schemeClr val="tx2"/>
                </a:solidFill>
              </a:rPr>
              <a:t>God trekt voor hen uit!</a:t>
            </a:r>
            <a:br>
              <a:rPr lang="nl-NL" sz="5000" b="1" dirty="0">
                <a:solidFill>
                  <a:schemeClr val="tx2"/>
                </a:solidFill>
              </a:rPr>
            </a:br>
            <a:r>
              <a:rPr lang="nl-NL" sz="5000" b="1" i="1" dirty="0">
                <a:solidFill>
                  <a:schemeClr val="tx2"/>
                </a:solidFill>
              </a:rPr>
              <a:t>Exodus 13: 21</a:t>
            </a:r>
          </a:p>
        </p:txBody>
      </p:sp>
      <p:pic>
        <p:nvPicPr>
          <p:cNvPr id="3" name="Picture 2" descr="Nederlands, Vlaams: Open Bible Stories - 12.html">
            <a:extLst>
              <a:ext uri="{FF2B5EF4-FFF2-40B4-BE49-F238E27FC236}">
                <a16:creationId xmlns:a16="http://schemas.microsoft.com/office/drawing/2014/main" id="{CB028DD6-8A31-5E45-7E6A-7D06D20F4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19" r="9219"/>
          <a:stretch>
            <a:fillRect/>
          </a:stretch>
        </p:blipFill>
        <p:spPr bwMode="auto">
          <a:xfrm>
            <a:off x="265113" y="2728913"/>
            <a:ext cx="5842157" cy="40290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e Bijbel - NBV">
            <a:extLst>
              <a:ext uri="{FF2B5EF4-FFF2-40B4-BE49-F238E27FC236}">
                <a16:creationId xmlns:a16="http://schemas.microsoft.com/office/drawing/2014/main" id="{5CB44FFC-8866-34BA-0A17-BEE386FFB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171" y="123825"/>
            <a:ext cx="3640806" cy="16668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ABB2F23-CEED-B480-3D63-DEAF6F7AA8F5}"/>
              </a:ext>
            </a:extLst>
          </p:cNvPr>
          <p:cNvSpPr txBox="1"/>
          <p:nvPr/>
        </p:nvSpPr>
        <p:spPr>
          <a:xfrm>
            <a:off x="442913" y="1900237"/>
            <a:ext cx="4186237" cy="707886"/>
          </a:xfrm>
          <a:prstGeom prst="rect">
            <a:avLst/>
          </a:prstGeom>
          <a:noFill/>
        </p:spPr>
        <p:txBody>
          <a:bodyPr wrap="square" rtlCol="0">
            <a:spAutoFit/>
          </a:bodyPr>
          <a:lstStyle/>
          <a:p>
            <a:r>
              <a:rPr lang="nl-NL" sz="4000" b="1" dirty="0">
                <a:solidFill>
                  <a:srgbClr val="0070C0"/>
                </a:solidFill>
              </a:rPr>
              <a:t>DAG wolkkolom</a:t>
            </a:r>
          </a:p>
        </p:txBody>
      </p:sp>
      <p:pic>
        <p:nvPicPr>
          <p:cNvPr id="7172" name="Picture 4" descr="God Almachtig!">
            <a:extLst>
              <a:ext uri="{FF2B5EF4-FFF2-40B4-BE49-F238E27FC236}">
                <a16:creationId xmlns:a16="http://schemas.microsoft.com/office/drawing/2014/main" id="{9206125B-D2A3-A761-0103-B6B6818FE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171" y="2728912"/>
            <a:ext cx="4966532" cy="402907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F694670-82B3-C7C3-BAE4-78C37D72D9C0}"/>
              </a:ext>
            </a:extLst>
          </p:cNvPr>
          <p:cNvSpPr txBox="1"/>
          <p:nvPr/>
        </p:nvSpPr>
        <p:spPr>
          <a:xfrm>
            <a:off x="6756056" y="2021026"/>
            <a:ext cx="4576762" cy="707886"/>
          </a:xfrm>
          <a:prstGeom prst="rect">
            <a:avLst/>
          </a:prstGeom>
          <a:noFill/>
        </p:spPr>
        <p:txBody>
          <a:bodyPr wrap="square">
            <a:spAutoFit/>
          </a:bodyPr>
          <a:lstStyle/>
          <a:p>
            <a:r>
              <a:rPr lang="nl-NL" sz="4000" b="1" dirty="0">
                <a:solidFill>
                  <a:srgbClr val="0070C0"/>
                </a:solidFill>
              </a:rPr>
              <a:t>NACHT vuurkolom</a:t>
            </a:r>
          </a:p>
        </p:txBody>
      </p:sp>
    </p:spTree>
    <p:extLst>
      <p:ext uri="{BB962C8B-B14F-4D97-AF65-F5344CB8AC3E}">
        <p14:creationId xmlns:p14="http://schemas.microsoft.com/office/powerpoint/2010/main" val="1565419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FA4981-E3A8-2367-57DB-942C331196D1}"/>
              </a:ext>
            </a:extLst>
          </p:cNvPr>
          <p:cNvSpPr>
            <a:spLocks noGrp="1"/>
          </p:cNvSpPr>
          <p:nvPr>
            <p:ph type="title"/>
          </p:nvPr>
        </p:nvSpPr>
        <p:spPr>
          <a:xfrm>
            <a:off x="279400" y="171450"/>
            <a:ext cx="9372600" cy="747978"/>
          </a:xfrm>
        </p:spPr>
        <p:txBody>
          <a:bodyPr>
            <a:normAutofit/>
          </a:bodyPr>
          <a:lstStyle/>
          <a:p>
            <a:r>
              <a:rPr lang="nl-NL" sz="4000" b="1" dirty="0">
                <a:solidFill>
                  <a:schemeClr val="tx2"/>
                </a:solidFill>
              </a:rPr>
              <a:t>God stuurt vlees en brood   Exodus 16</a:t>
            </a:r>
          </a:p>
        </p:txBody>
      </p:sp>
      <p:pic>
        <p:nvPicPr>
          <p:cNvPr id="4" name="Afbeelding 3">
            <a:extLst>
              <a:ext uri="{FF2B5EF4-FFF2-40B4-BE49-F238E27FC236}">
                <a16:creationId xmlns:a16="http://schemas.microsoft.com/office/drawing/2014/main" id="{E8DACD74-57E0-2CDB-8D12-E3FE2AE71993}"/>
              </a:ext>
            </a:extLst>
          </p:cNvPr>
          <p:cNvPicPr>
            <a:picLocks noChangeAspect="1"/>
          </p:cNvPicPr>
          <p:nvPr/>
        </p:nvPicPr>
        <p:blipFill>
          <a:blip r:embed="rId3"/>
          <a:stretch>
            <a:fillRect/>
          </a:stretch>
        </p:blipFill>
        <p:spPr>
          <a:xfrm>
            <a:off x="122232" y="2330330"/>
            <a:ext cx="4371975" cy="4356220"/>
          </a:xfrm>
          <a:prstGeom prst="rect">
            <a:avLst/>
          </a:prstGeom>
        </p:spPr>
      </p:pic>
      <p:pic>
        <p:nvPicPr>
          <p:cNvPr id="8194" name="Picture 2" descr="Exodus 16- Manna from Heaven | Unashamed of Jesus">
            <a:extLst>
              <a:ext uri="{FF2B5EF4-FFF2-40B4-BE49-F238E27FC236}">
                <a16:creationId xmlns:a16="http://schemas.microsoft.com/office/drawing/2014/main" id="{477E3E32-07B7-7927-4BAD-85C539C78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828" y="2443163"/>
            <a:ext cx="7543799" cy="424338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43DFB79-F664-4186-A9FD-E901EA131A36}"/>
              </a:ext>
            </a:extLst>
          </p:cNvPr>
          <p:cNvSpPr txBox="1"/>
          <p:nvPr/>
        </p:nvSpPr>
        <p:spPr>
          <a:xfrm>
            <a:off x="3343672" y="1398790"/>
            <a:ext cx="8468915" cy="707886"/>
          </a:xfrm>
          <a:prstGeom prst="rect">
            <a:avLst/>
          </a:prstGeom>
          <a:noFill/>
        </p:spPr>
        <p:txBody>
          <a:bodyPr wrap="square">
            <a:spAutoFit/>
          </a:bodyPr>
          <a:lstStyle/>
          <a:p>
            <a:r>
              <a:rPr lang="nl-NL" sz="4000" b="1" dirty="0">
                <a:solidFill>
                  <a:srgbClr val="0070C0"/>
                </a:solidFill>
              </a:rPr>
              <a:t>Manna ligt s ’morgens op de tenten </a:t>
            </a:r>
          </a:p>
        </p:txBody>
      </p:sp>
    </p:spTree>
    <p:extLst>
      <p:ext uri="{BB962C8B-B14F-4D97-AF65-F5344CB8AC3E}">
        <p14:creationId xmlns:p14="http://schemas.microsoft.com/office/powerpoint/2010/main" val="1162294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oot verzekeren zonder vaarbewijs - Diks Verzekeringen">
            <a:extLst>
              <a:ext uri="{FF2B5EF4-FFF2-40B4-BE49-F238E27FC236}">
                <a16:creationId xmlns:a16="http://schemas.microsoft.com/office/drawing/2014/main" id="{30120268-9830-F246-C311-D364DA6AF7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Boot verzekeren zonder vaarbewijs - Diks Verzekeringen">
            <a:extLst>
              <a:ext uri="{FF2B5EF4-FFF2-40B4-BE49-F238E27FC236}">
                <a16:creationId xmlns:a16="http://schemas.microsoft.com/office/drawing/2014/main" id="{2E22501B-6D0B-EA4F-8DB5-ECA6997F11E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Tekstvak 6">
            <a:extLst>
              <a:ext uri="{FF2B5EF4-FFF2-40B4-BE49-F238E27FC236}">
                <a16:creationId xmlns:a16="http://schemas.microsoft.com/office/drawing/2014/main" id="{FBA43AAE-FCF5-BA2E-40BB-CB53DF266E56}"/>
              </a:ext>
            </a:extLst>
          </p:cNvPr>
          <p:cNvSpPr txBox="1"/>
          <p:nvPr/>
        </p:nvSpPr>
        <p:spPr>
          <a:xfrm>
            <a:off x="5416952" y="335666"/>
            <a:ext cx="6618812" cy="461665"/>
          </a:xfrm>
          <a:prstGeom prst="rect">
            <a:avLst/>
          </a:prstGeom>
          <a:noFill/>
        </p:spPr>
        <p:txBody>
          <a:bodyPr wrap="square" rtlCol="0">
            <a:spAutoFit/>
          </a:bodyPr>
          <a:lstStyle/>
          <a:p>
            <a:r>
              <a:rPr lang="nl-NL" sz="2400" dirty="0">
                <a:solidFill>
                  <a:schemeClr val="tx2"/>
                </a:solidFill>
              </a:rPr>
              <a:t>? </a:t>
            </a:r>
          </a:p>
        </p:txBody>
      </p:sp>
      <p:sp>
        <p:nvSpPr>
          <p:cNvPr id="10" name="Tekstvak 9">
            <a:extLst>
              <a:ext uri="{FF2B5EF4-FFF2-40B4-BE49-F238E27FC236}">
                <a16:creationId xmlns:a16="http://schemas.microsoft.com/office/drawing/2014/main" id="{C3EE424C-93EF-4F20-61CF-DF799935DF7C}"/>
              </a:ext>
            </a:extLst>
          </p:cNvPr>
          <p:cNvSpPr txBox="1"/>
          <p:nvPr/>
        </p:nvSpPr>
        <p:spPr>
          <a:xfrm>
            <a:off x="5092137" y="6349852"/>
            <a:ext cx="3067291" cy="369332"/>
          </a:xfrm>
          <a:prstGeom prst="rect">
            <a:avLst/>
          </a:prstGeom>
          <a:noFill/>
        </p:spPr>
        <p:txBody>
          <a:bodyPr wrap="square">
            <a:spAutoFit/>
          </a:bodyPr>
          <a:lstStyle/>
          <a:p>
            <a:r>
              <a:rPr lang="nl-NL" dirty="0"/>
              <a:t>()</a:t>
            </a:r>
          </a:p>
        </p:txBody>
      </p:sp>
      <p:pic>
        <p:nvPicPr>
          <p:cNvPr id="3" name="Afbeelding 2">
            <a:extLst>
              <a:ext uri="{FF2B5EF4-FFF2-40B4-BE49-F238E27FC236}">
                <a16:creationId xmlns:a16="http://schemas.microsoft.com/office/drawing/2014/main" id="{977E1E0F-9A7A-A4BC-3D3C-E98421F0A2DA}"/>
              </a:ext>
            </a:extLst>
          </p:cNvPr>
          <p:cNvPicPr>
            <a:picLocks noChangeAspect="1"/>
          </p:cNvPicPr>
          <p:nvPr/>
        </p:nvPicPr>
        <p:blipFill>
          <a:blip r:embed="rId3"/>
          <a:stretch>
            <a:fillRect/>
          </a:stretch>
        </p:blipFill>
        <p:spPr>
          <a:xfrm>
            <a:off x="295275" y="119062"/>
            <a:ext cx="11601450" cy="6619875"/>
          </a:xfrm>
          <a:prstGeom prst="rect">
            <a:avLst/>
          </a:prstGeom>
        </p:spPr>
      </p:pic>
    </p:spTree>
    <p:extLst>
      <p:ext uri="{BB962C8B-B14F-4D97-AF65-F5344CB8AC3E}">
        <p14:creationId xmlns:p14="http://schemas.microsoft.com/office/powerpoint/2010/main" val="282818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5DC76DC-B44D-7446-54A1-09881548DF21}"/>
              </a:ext>
            </a:extLst>
          </p:cNvPr>
          <p:cNvSpPr txBox="1"/>
          <p:nvPr/>
        </p:nvSpPr>
        <p:spPr>
          <a:xfrm>
            <a:off x="411444" y="188089"/>
            <a:ext cx="10972800" cy="707886"/>
          </a:xfrm>
          <a:prstGeom prst="rect">
            <a:avLst/>
          </a:prstGeom>
          <a:noFill/>
        </p:spPr>
        <p:txBody>
          <a:bodyPr wrap="square" rtlCol="0">
            <a:spAutoFit/>
          </a:bodyPr>
          <a:lstStyle/>
          <a:p>
            <a:r>
              <a:rPr lang="nl-NL" sz="4000" b="1" dirty="0">
                <a:solidFill>
                  <a:schemeClr val="tx2"/>
                </a:solidFill>
              </a:rPr>
              <a:t>Kwartels</a:t>
            </a:r>
          </a:p>
        </p:txBody>
      </p:sp>
      <p:sp>
        <p:nvSpPr>
          <p:cNvPr id="6" name="Tekstvak 5">
            <a:extLst>
              <a:ext uri="{FF2B5EF4-FFF2-40B4-BE49-F238E27FC236}">
                <a16:creationId xmlns:a16="http://schemas.microsoft.com/office/drawing/2014/main" id="{96E92C35-118F-61C5-850E-C672916FF63E}"/>
              </a:ext>
            </a:extLst>
          </p:cNvPr>
          <p:cNvSpPr txBox="1"/>
          <p:nvPr/>
        </p:nvSpPr>
        <p:spPr>
          <a:xfrm>
            <a:off x="1220166" y="6436529"/>
            <a:ext cx="6094070" cy="369332"/>
          </a:xfrm>
          <a:prstGeom prst="rect">
            <a:avLst/>
          </a:prstGeom>
          <a:noFill/>
        </p:spPr>
        <p:txBody>
          <a:bodyPr wrap="square">
            <a:spAutoFit/>
          </a:bodyPr>
          <a:lstStyle/>
          <a:p>
            <a:r>
              <a:rPr lang="nl-NL" dirty="0"/>
              <a:t>(Matteüs 16:13-17, 20-21)</a:t>
            </a:r>
          </a:p>
        </p:txBody>
      </p:sp>
      <p:pic>
        <p:nvPicPr>
          <p:cNvPr id="4" name="Afbeelding 3">
            <a:extLst>
              <a:ext uri="{FF2B5EF4-FFF2-40B4-BE49-F238E27FC236}">
                <a16:creationId xmlns:a16="http://schemas.microsoft.com/office/drawing/2014/main" id="{9FA8D756-E1CE-41E8-6D2D-E0F25FBFD6AF}"/>
              </a:ext>
            </a:extLst>
          </p:cNvPr>
          <p:cNvPicPr>
            <a:picLocks noChangeAspect="1"/>
          </p:cNvPicPr>
          <p:nvPr/>
        </p:nvPicPr>
        <p:blipFill>
          <a:blip r:embed="rId3"/>
          <a:stretch>
            <a:fillRect/>
          </a:stretch>
        </p:blipFill>
        <p:spPr>
          <a:xfrm>
            <a:off x="128587" y="2214563"/>
            <a:ext cx="8131977" cy="4562474"/>
          </a:xfrm>
          <a:prstGeom prst="rect">
            <a:avLst/>
          </a:prstGeom>
        </p:spPr>
      </p:pic>
      <p:pic>
        <p:nvPicPr>
          <p:cNvPr id="3" name="Picture 2" descr="Kwartels">
            <a:extLst>
              <a:ext uri="{FF2B5EF4-FFF2-40B4-BE49-F238E27FC236}">
                <a16:creationId xmlns:a16="http://schemas.microsoft.com/office/drawing/2014/main" id="{8DAA1314-A53C-B9B0-E8E6-BBB073E8CE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77" r="1" b="15300"/>
          <a:stretch/>
        </p:blipFill>
        <p:spPr bwMode="auto">
          <a:xfrm>
            <a:off x="6872288" y="188089"/>
            <a:ext cx="5065712" cy="3493594"/>
          </a:xfrm>
          <a:prstGeom prst="roundRect">
            <a:avLst>
              <a:gd name="adj" fmla="val 3725"/>
            </a:avLst>
          </a:prstGeom>
          <a:solidFill>
            <a:srgbClr val="FFFFFF"/>
          </a:solidFill>
        </p:spPr>
      </p:pic>
    </p:spTree>
    <p:extLst>
      <p:ext uri="{BB962C8B-B14F-4D97-AF65-F5344CB8AC3E}">
        <p14:creationId xmlns:p14="http://schemas.microsoft.com/office/powerpoint/2010/main" val="2243262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C30CF230-BACE-4A20-B329-F981F6F133DD}"/>
              </a:ext>
            </a:extLst>
          </p:cNvPr>
          <p:cNvPicPr>
            <a:picLocks noGrp="1" noChangeAspect="1"/>
          </p:cNvPicPr>
          <p:nvPr>
            <p:ph idx="1"/>
          </p:nvPr>
        </p:nvPicPr>
        <p:blipFill rotWithShape="1">
          <a:blip r:embed="rId2"/>
          <a:srcRect t="9022" b="11753"/>
          <a:stretch/>
        </p:blipFill>
        <p:spPr>
          <a:xfrm>
            <a:off x="20" y="10"/>
            <a:ext cx="12191980" cy="6857990"/>
          </a:xfrm>
          <a:noFill/>
        </p:spPr>
      </p:pic>
    </p:spTree>
    <p:extLst>
      <p:ext uri="{BB962C8B-B14F-4D97-AF65-F5344CB8AC3E}">
        <p14:creationId xmlns:p14="http://schemas.microsoft.com/office/powerpoint/2010/main" val="2133150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4732745-7A82-31FC-6B44-37B84CEB9EF0}"/>
              </a:ext>
            </a:extLst>
          </p:cNvPr>
          <p:cNvSpPr txBox="1"/>
          <p:nvPr/>
        </p:nvSpPr>
        <p:spPr>
          <a:xfrm>
            <a:off x="1007076" y="476507"/>
            <a:ext cx="5931243" cy="2262158"/>
          </a:xfrm>
          <a:prstGeom prst="rect">
            <a:avLst/>
          </a:prstGeom>
          <a:noFill/>
        </p:spPr>
        <p:txBody>
          <a:bodyPr wrap="square" rtlCol="0">
            <a:spAutoFit/>
          </a:bodyPr>
          <a:lstStyle/>
          <a:p>
            <a:r>
              <a:rPr lang="nl-NL" sz="6600" b="1" dirty="0">
                <a:solidFill>
                  <a:srgbClr val="0070C0"/>
                </a:solidFill>
              </a:rPr>
              <a:t>DE EXODUS</a:t>
            </a:r>
            <a:br>
              <a:rPr lang="nl-NL" sz="6600" b="1" dirty="0">
                <a:solidFill>
                  <a:schemeClr val="tx2"/>
                </a:solidFill>
              </a:rPr>
            </a:br>
            <a:r>
              <a:rPr lang="nl-NL" sz="7500" b="1" dirty="0">
                <a:solidFill>
                  <a:schemeClr val="tx2"/>
                </a:solidFill>
              </a:rPr>
              <a:t>QUIZ !!!</a:t>
            </a:r>
          </a:p>
        </p:txBody>
      </p:sp>
      <p:pic>
        <p:nvPicPr>
          <p:cNvPr id="3" name="Picture 2" descr="Boete voor overtreden reclameregels in “De Slimste Mens ter Wereld” | Het  Nieuwsblad Mobile">
            <a:extLst>
              <a:ext uri="{FF2B5EF4-FFF2-40B4-BE49-F238E27FC236}">
                <a16:creationId xmlns:a16="http://schemas.microsoft.com/office/drawing/2014/main" id="{C7DC68E9-7717-1D5A-3A2C-58313DD9E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56692">
            <a:off x="588289" y="3096849"/>
            <a:ext cx="4950891" cy="2786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 Bijbel - NBV">
            <a:extLst>
              <a:ext uri="{FF2B5EF4-FFF2-40B4-BE49-F238E27FC236}">
                <a16:creationId xmlns:a16="http://schemas.microsoft.com/office/drawing/2014/main" id="{E68D3F44-3845-8143-0278-18FFAF614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357" y="3964263"/>
            <a:ext cx="5404567" cy="2474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mplimenten voor je collega's | Grappig complimenten, Complimenten, Leuke  ideeën">
            <a:extLst>
              <a:ext uri="{FF2B5EF4-FFF2-40B4-BE49-F238E27FC236}">
                <a16:creationId xmlns:a16="http://schemas.microsoft.com/office/drawing/2014/main" id="{BA586549-4255-C764-DE7E-7BF5EDD32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60682">
            <a:off x="4572858" y="5553251"/>
            <a:ext cx="1395938" cy="9756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1EC365DB-05C7-D4C9-0553-F6A18B55D9CA}"/>
              </a:ext>
            </a:extLst>
          </p:cNvPr>
          <p:cNvPicPr>
            <a:picLocks noChangeAspect="1"/>
          </p:cNvPicPr>
          <p:nvPr/>
        </p:nvPicPr>
        <p:blipFill>
          <a:blip r:embed="rId5"/>
          <a:stretch>
            <a:fillRect/>
          </a:stretch>
        </p:blipFill>
        <p:spPr>
          <a:xfrm>
            <a:off x="8546701" y="393717"/>
            <a:ext cx="2333990" cy="2344948"/>
          </a:xfrm>
          <a:prstGeom prst="rect">
            <a:avLst/>
          </a:prstGeom>
        </p:spPr>
      </p:pic>
    </p:spTree>
    <p:extLst>
      <p:ext uri="{BB962C8B-B14F-4D97-AF65-F5344CB8AC3E}">
        <p14:creationId xmlns:p14="http://schemas.microsoft.com/office/powerpoint/2010/main" val="2640654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7A55CFA-906F-E943-6038-B8329E6641B0}"/>
              </a:ext>
            </a:extLst>
          </p:cNvPr>
          <p:cNvSpPr txBox="1"/>
          <p:nvPr/>
        </p:nvSpPr>
        <p:spPr>
          <a:xfrm>
            <a:off x="574555" y="666930"/>
            <a:ext cx="8471140" cy="9602629"/>
          </a:xfrm>
          <a:prstGeom prst="rect">
            <a:avLst/>
          </a:prstGeom>
          <a:noFill/>
        </p:spPr>
        <p:txBody>
          <a:bodyPr wrap="square" rtlCol="0">
            <a:spAutoFit/>
          </a:bodyPr>
          <a:lstStyle/>
          <a:p>
            <a:pPr marL="514350" indent="-514350">
              <a:buAutoNum type="arabicPeriod"/>
            </a:pPr>
            <a:r>
              <a:rPr lang="nl-NL" sz="4000" dirty="0">
                <a:solidFill>
                  <a:schemeClr val="tx2"/>
                </a:solidFill>
              </a:rPr>
              <a:t>Waar denk je dat de tenten van waren gemaakt ? </a:t>
            </a:r>
          </a:p>
          <a:p>
            <a:pPr marL="514350" indent="-514350">
              <a:buAutoNum type="arabicPeriod"/>
            </a:pPr>
            <a:endParaRPr lang="nl-NL" sz="4000" dirty="0">
              <a:solidFill>
                <a:schemeClr val="tx2"/>
              </a:solidFill>
            </a:endParaRPr>
          </a:p>
          <a:p>
            <a:r>
              <a:rPr lang="nl-NL" sz="4000" dirty="0">
                <a:solidFill>
                  <a:schemeClr val="tx2"/>
                </a:solidFill>
              </a:rPr>
              <a:t>a. Egyptisch katoen </a:t>
            </a:r>
          </a:p>
          <a:p>
            <a:pPr marL="457200" indent="-457200">
              <a:buFont typeface="Arial" panose="020B0604020202020204" pitchFamily="34" charset="0"/>
              <a:buChar char="•"/>
            </a:pPr>
            <a:endParaRPr lang="nl-NL" sz="4000" dirty="0">
              <a:solidFill>
                <a:schemeClr val="tx2"/>
              </a:solidFill>
            </a:endParaRPr>
          </a:p>
          <a:p>
            <a:r>
              <a:rPr lang="nl-NL" sz="4000" dirty="0">
                <a:solidFill>
                  <a:schemeClr val="tx2"/>
                </a:solidFill>
              </a:rPr>
              <a:t>b. Huiden</a:t>
            </a:r>
          </a:p>
          <a:p>
            <a:endParaRPr lang="nl-NL" sz="4000" dirty="0">
              <a:solidFill>
                <a:schemeClr val="tx2"/>
              </a:solidFill>
            </a:endParaRPr>
          </a:p>
          <a:p>
            <a:r>
              <a:rPr lang="nl-NL" sz="4000" dirty="0">
                <a:solidFill>
                  <a:schemeClr val="tx2"/>
                </a:solidFill>
              </a:rPr>
              <a:t>c. Wol </a:t>
            </a:r>
          </a:p>
          <a:p>
            <a:pPr marL="457200" indent="-457200">
              <a:buFont typeface="Arial" panose="020B0604020202020204" pitchFamily="34" charset="0"/>
              <a:buChar char="•"/>
            </a:pPr>
            <a:endParaRPr lang="nl-NL" sz="3200" dirty="0"/>
          </a:p>
          <a:p>
            <a:pPr marL="457200" indent="-457200">
              <a:buFont typeface="Arial" panose="020B0604020202020204" pitchFamily="34" charset="0"/>
              <a:buChar char="•"/>
            </a:pPr>
            <a:endParaRPr lang="nl-NL" sz="3200" dirty="0"/>
          </a:p>
          <a:p>
            <a:endParaRPr lang="nl-NL" dirty="0"/>
          </a:p>
          <a:p>
            <a:endParaRPr lang="nl-NL" dirty="0"/>
          </a:p>
          <a:p>
            <a:endParaRPr lang="nl-NL" dirty="0"/>
          </a:p>
          <a:p>
            <a:pPr marL="285750" indent="-285750">
              <a:buFont typeface="Arial" panose="020B0604020202020204" pitchFamily="34" charset="0"/>
              <a:buChar char="•"/>
            </a:pPr>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9218" name="Picture 2" descr="Bijbel in 1000 seconden | Exodus 16, 1-5.9-15">
            <a:extLst>
              <a:ext uri="{FF2B5EF4-FFF2-40B4-BE49-F238E27FC236}">
                <a16:creationId xmlns:a16="http://schemas.microsoft.com/office/drawing/2014/main" id="{ECE28DA5-DD56-586D-9735-A95D6C264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41" y="2657475"/>
            <a:ext cx="5534797" cy="395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6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DDB24D7-2510-AB3B-615A-9DD30A20D0EB}"/>
              </a:ext>
            </a:extLst>
          </p:cNvPr>
          <p:cNvPicPr>
            <a:picLocks noChangeAspect="1"/>
          </p:cNvPicPr>
          <p:nvPr/>
        </p:nvPicPr>
        <p:blipFill>
          <a:blip r:embed="rId2"/>
          <a:stretch>
            <a:fillRect/>
          </a:stretch>
        </p:blipFill>
        <p:spPr>
          <a:xfrm>
            <a:off x="1125473" y="185410"/>
            <a:ext cx="10404540" cy="6229678"/>
          </a:xfrm>
          <a:prstGeom prst="rect">
            <a:avLst/>
          </a:prstGeom>
        </p:spPr>
      </p:pic>
    </p:spTree>
    <p:extLst>
      <p:ext uri="{BB962C8B-B14F-4D97-AF65-F5344CB8AC3E}">
        <p14:creationId xmlns:p14="http://schemas.microsoft.com/office/powerpoint/2010/main" val="172392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0686" y="617317"/>
            <a:ext cx="7896074" cy="1247260"/>
          </a:xfrm>
        </p:spPr>
        <p:txBody>
          <a:bodyPr rtlCol="0">
            <a:noAutofit/>
          </a:bodyPr>
          <a:lstStyle/>
          <a:p>
            <a:r>
              <a:rPr lang="nl-NL" sz="4000" dirty="0">
                <a:solidFill>
                  <a:schemeClr val="tx2"/>
                </a:solidFill>
              </a:rPr>
              <a:t>Gezinskerk 16 april 2023</a:t>
            </a:r>
            <a:br>
              <a:rPr lang="nl-NL" sz="4000" dirty="0">
                <a:solidFill>
                  <a:schemeClr val="tx2"/>
                </a:solidFill>
              </a:rPr>
            </a:br>
            <a:br>
              <a:rPr lang="nl-NL" sz="4000" dirty="0">
                <a:solidFill>
                  <a:schemeClr val="tx2"/>
                </a:solidFill>
              </a:rPr>
            </a:br>
            <a:r>
              <a:rPr lang="nl-NL" sz="4000" dirty="0">
                <a:solidFill>
                  <a:schemeClr val="tx2"/>
                </a:solidFill>
              </a:rPr>
              <a:t>Welkom allemaal! </a:t>
            </a:r>
          </a:p>
        </p:txBody>
      </p:sp>
      <p:pic>
        <p:nvPicPr>
          <p:cNvPr id="4" name="Afbeelding 3">
            <a:extLst>
              <a:ext uri="{FF2B5EF4-FFF2-40B4-BE49-F238E27FC236}">
                <a16:creationId xmlns:a16="http://schemas.microsoft.com/office/drawing/2014/main" id="{1FE19CE4-0A77-24CB-7720-156CD969DD5B}"/>
              </a:ext>
            </a:extLst>
          </p:cNvPr>
          <p:cNvPicPr>
            <a:picLocks noChangeAspect="1"/>
          </p:cNvPicPr>
          <p:nvPr/>
        </p:nvPicPr>
        <p:blipFill>
          <a:blip r:embed="rId3"/>
          <a:stretch>
            <a:fillRect/>
          </a:stretch>
        </p:blipFill>
        <p:spPr>
          <a:xfrm>
            <a:off x="155830" y="2735962"/>
            <a:ext cx="11880340" cy="3960113"/>
          </a:xfrm>
          <a:prstGeom prst="rect">
            <a:avLst/>
          </a:prstGeom>
        </p:spPr>
      </p:pic>
    </p:spTree>
    <p:extLst>
      <p:ext uri="{BB962C8B-B14F-4D97-AF65-F5344CB8AC3E}">
        <p14:creationId xmlns:p14="http://schemas.microsoft.com/office/powerpoint/2010/main" val="3578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A691297-06EB-1DC3-F47D-40820D4313CA}"/>
              </a:ext>
            </a:extLst>
          </p:cNvPr>
          <p:cNvSpPr txBox="1"/>
          <p:nvPr/>
        </p:nvSpPr>
        <p:spPr>
          <a:xfrm>
            <a:off x="685027" y="493810"/>
            <a:ext cx="9230497" cy="5293757"/>
          </a:xfrm>
          <a:prstGeom prst="rect">
            <a:avLst/>
          </a:prstGeom>
          <a:noFill/>
        </p:spPr>
        <p:txBody>
          <a:bodyPr wrap="square" rtlCol="0">
            <a:spAutoFit/>
          </a:bodyPr>
          <a:lstStyle/>
          <a:p>
            <a:endParaRPr lang="nl-NL" sz="1800" dirty="0"/>
          </a:p>
          <a:p>
            <a:r>
              <a:rPr lang="nl-NL" sz="4000" dirty="0">
                <a:solidFill>
                  <a:schemeClr val="tx2"/>
                </a:solidFill>
              </a:rPr>
              <a:t>2. Welke  route nam Mozes </a:t>
            </a:r>
          </a:p>
          <a:p>
            <a:endParaRPr lang="nl-NL" sz="4000" dirty="0">
              <a:solidFill>
                <a:schemeClr val="tx2"/>
              </a:solidFill>
            </a:endParaRPr>
          </a:p>
          <a:p>
            <a:endParaRPr lang="nl-NL" sz="4000" dirty="0">
              <a:solidFill>
                <a:schemeClr val="tx2"/>
              </a:solidFill>
            </a:endParaRPr>
          </a:p>
          <a:p>
            <a:r>
              <a:rPr lang="nl-NL" sz="4000" dirty="0">
                <a:solidFill>
                  <a:schemeClr val="tx2"/>
                </a:solidFill>
              </a:rPr>
              <a:t>a. De kortste natuurlijk </a:t>
            </a:r>
          </a:p>
          <a:p>
            <a:pPr marL="457200" indent="-457200">
              <a:buFont typeface="Arial" panose="020B0604020202020204" pitchFamily="34" charset="0"/>
              <a:buChar char="•"/>
            </a:pPr>
            <a:endParaRPr lang="nl-NL" sz="4000" dirty="0">
              <a:solidFill>
                <a:schemeClr val="tx2"/>
              </a:solidFill>
            </a:endParaRPr>
          </a:p>
          <a:p>
            <a:r>
              <a:rPr lang="nl-NL" sz="4000" dirty="0">
                <a:solidFill>
                  <a:schemeClr val="tx2"/>
                </a:solidFill>
              </a:rPr>
              <a:t>b. Via het binnenland de weg van “</a:t>
            </a:r>
            <a:r>
              <a:rPr lang="nl-NL" sz="4000" dirty="0" err="1">
                <a:solidFill>
                  <a:schemeClr val="tx2"/>
                </a:solidFill>
              </a:rPr>
              <a:t>Sur</a:t>
            </a:r>
            <a:r>
              <a:rPr lang="nl-NL" sz="4000" dirty="0">
                <a:solidFill>
                  <a:schemeClr val="tx2"/>
                </a:solidFill>
              </a:rPr>
              <a:t>” </a:t>
            </a:r>
          </a:p>
          <a:p>
            <a:endParaRPr lang="nl-NL" sz="4000" dirty="0">
              <a:solidFill>
                <a:schemeClr val="tx2"/>
              </a:solidFill>
            </a:endParaRPr>
          </a:p>
          <a:p>
            <a:r>
              <a:rPr lang="nl-NL" sz="4000" dirty="0">
                <a:solidFill>
                  <a:schemeClr val="tx2"/>
                </a:solidFill>
              </a:rPr>
              <a:t>c. Zuidelijke route door de Sinaï </a:t>
            </a:r>
          </a:p>
        </p:txBody>
      </p:sp>
      <p:pic>
        <p:nvPicPr>
          <p:cNvPr id="4" name="Afbeelding 3">
            <a:extLst>
              <a:ext uri="{FF2B5EF4-FFF2-40B4-BE49-F238E27FC236}">
                <a16:creationId xmlns:a16="http://schemas.microsoft.com/office/drawing/2014/main" id="{16C46327-B905-F6E2-826A-3CAC7A704370}"/>
              </a:ext>
            </a:extLst>
          </p:cNvPr>
          <p:cNvPicPr>
            <a:picLocks noChangeAspect="1"/>
          </p:cNvPicPr>
          <p:nvPr/>
        </p:nvPicPr>
        <p:blipFill>
          <a:blip r:embed="rId3"/>
          <a:stretch>
            <a:fillRect/>
          </a:stretch>
        </p:blipFill>
        <p:spPr>
          <a:xfrm>
            <a:off x="9110662" y="493810"/>
            <a:ext cx="2233613" cy="2130918"/>
          </a:xfrm>
          <a:prstGeom prst="rect">
            <a:avLst/>
          </a:prstGeom>
        </p:spPr>
      </p:pic>
    </p:spTree>
    <p:extLst>
      <p:ext uri="{BB962C8B-B14F-4D97-AF65-F5344CB8AC3E}">
        <p14:creationId xmlns:p14="http://schemas.microsoft.com/office/powerpoint/2010/main" val="22896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ittocht uit Egypte (route)">
            <a:extLst>
              <a:ext uri="{FF2B5EF4-FFF2-40B4-BE49-F238E27FC236}">
                <a16:creationId xmlns:a16="http://schemas.microsoft.com/office/drawing/2014/main" id="{685906A7-94C0-8DE4-6692-111CE3536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0"/>
            <a:ext cx="5227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885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A691297-06EB-1DC3-F47D-40820D4313CA}"/>
              </a:ext>
            </a:extLst>
          </p:cNvPr>
          <p:cNvSpPr txBox="1"/>
          <p:nvPr/>
        </p:nvSpPr>
        <p:spPr>
          <a:xfrm>
            <a:off x="970778" y="179485"/>
            <a:ext cx="10116322" cy="6247864"/>
          </a:xfrm>
          <a:prstGeom prst="rect">
            <a:avLst/>
          </a:prstGeom>
          <a:noFill/>
        </p:spPr>
        <p:txBody>
          <a:bodyPr wrap="square" rtlCol="0">
            <a:spAutoFit/>
          </a:bodyPr>
          <a:lstStyle/>
          <a:p>
            <a:endParaRPr lang="nl-NL" sz="4000" dirty="0">
              <a:solidFill>
                <a:schemeClr val="tx2"/>
              </a:solidFill>
            </a:endParaRPr>
          </a:p>
          <a:p>
            <a:r>
              <a:rPr lang="nl-NL" sz="4000" dirty="0">
                <a:solidFill>
                  <a:schemeClr val="tx2"/>
                </a:solidFill>
              </a:rPr>
              <a:t>3. Hoeveel manna mochten de mensen  voor elke persoon in de tent rapen </a:t>
            </a:r>
          </a:p>
          <a:p>
            <a:endParaRPr lang="nl-NL" sz="4000" dirty="0">
              <a:solidFill>
                <a:schemeClr val="tx2"/>
              </a:solidFill>
            </a:endParaRPr>
          </a:p>
          <a:p>
            <a:endParaRPr lang="nl-NL" sz="4000" dirty="0">
              <a:solidFill>
                <a:schemeClr val="tx2"/>
              </a:solidFill>
            </a:endParaRPr>
          </a:p>
          <a:p>
            <a:r>
              <a:rPr lang="nl-NL" sz="4000" dirty="0">
                <a:solidFill>
                  <a:schemeClr val="tx2"/>
                </a:solidFill>
              </a:rPr>
              <a:t>a. 1 kg </a:t>
            </a:r>
          </a:p>
          <a:p>
            <a:pPr marL="457200" indent="-457200">
              <a:buFont typeface="Arial" panose="020B0604020202020204" pitchFamily="34" charset="0"/>
              <a:buChar char="•"/>
            </a:pPr>
            <a:endParaRPr lang="nl-NL" sz="4000" dirty="0">
              <a:solidFill>
                <a:schemeClr val="tx2"/>
              </a:solidFill>
            </a:endParaRPr>
          </a:p>
          <a:p>
            <a:r>
              <a:rPr lang="nl-NL" sz="4000" dirty="0">
                <a:solidFill>
                  <a:schemeClr val="tx2"/>
                </a:solidFill>
              </a:rPr>
              <a:t>b. 2 kg </a:t>
            </a:r>
          </a:p>
          <a:p>
            <a:endParaRPr lang="nl-NL" sz="4000" dirty="0">
              <a:solidFill>
                <a:schemeClr val="tx2"/>
              </a:solidFill>
            </a:endParaRPr>
          </a:p>
          <a:p>
            <a:r>
              <a:rPr lang="nl-NL" sz="4000" dirty="0">
                <a:solidFill>
                  <a:schemeClr val="tx2"/>
                </a:solidFill>
              </a:rPr>
              <a:t>c. Zoveel als je maar wou </a:t>
            </a:r>
          </a:p>
        </p:txBody>
      </p:sp>
      <p:pic>
        <p:nvPicPr>
          <p:cNvPr id="3" name="Afbeelding 2">
            <a:extLst>
              <a:ext uri="{FF2B5EF4-FFF2-40B4-BE49-F238E27FC236}">
                <a16:creationId xmlns:a16="http://schemas.microsoft.com/office/drawing/2014/main" id="{B8469CBA-3A57-5004-879C-DA42591D2C19}"/>
              </a:ext>
            </a:extLst>
          </p:cNvPr>
          <p:cNvPicPr>
            <a:picLocks noChangeAspect="1"/>
          </p:cNvPicPr>
          <p:nvPr/>
        </p:nvPicPr>
        <p:blipFill>
          <a:blip r:embed="rId3"/>
          <a:stretch>
            <a:fillRect/>
          </a:stretch>
        </p:blipFill>
        <p:spPr>
          <a:xfrm>
            <a:off x="7132319" y="2918572"/>
            <a:ext cx="4612005" cy="2631645"/>
          </a:xfrm>
          <a:prstGeom prst="rect">
            <a:avLst/>
          </a:prstGeom>
        </p:spPr>
      </p:pic>
    </p:spTree>
    <p:extLst>
      <p:ext uri="{BB962C8B-B14F-4D97-AF65-F5344CB8AC3E}">
        <p14:creationId xmlns:p14="http://schemas.microsoft.com/office/powerpoint/2010/main" val="249317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A691297-06EB-1DC3-F47D-40820D4313CA}"/>
              </a:ext>
            </a:extLst>
          </p:cNvPr>
          <p:cNvSpPr txBox="1"/>
          <p:nvPr/>
        </p:nvSpPr>
        <p:spPr>
          <a:xfrm>
            <a:off x="1178488" y="595263"/>
            <a:ext cx="8675236" cy="5293757"/>
          </a:xfrm>
          <a:prstGeom prst="rect">
            <a:avLst/>
          </a:prstGeom>
          <a:noFill/>
        </p:spPr>
        <p:txBody>
          <a:bodyPr wrap="square" rtlCol="0">
            <a:spAutoFit/>
          </a:bodyPr>
          <a:lstStyle/>
          <a:p>
            <a:endParaRPr lang="nl-NL" sz="1800" dirty="0"/>
          </a:p>
          <a:p>
            <a:r>
              <a:rPr lang="nl-NL" sz="4000" dirty="0">
                <a:solidFill>
                  <a:schemeClr val="tx2"/>
                </a:solidFill>
              </a:rPr>
              <a:t>4. Hoeveel weegt een kwartel </a:t>
            </a:r>
          </a:p>
          <a:p>
            <a:endParaRPr lang="nl-NL" sz="4000" dirty="0">
              <a:solidFill>
                <a:schemeClr val="tx2"/>
              </a:solidFill>
            </a:endParaRPr>
          </a:p>
          <a:p>
            <a:endParaRPr lang="nl-NL" sz="4000" dirty="0">
              <a:solidFill>
                <a:schemeClr val="tx2"/>
              </a:solidFill>
            </a:endParaRPr>
          </a:p>
          <a:p>
            <a:r>
              <a:rPr lang="nl-NL" sz="4000" dirty="0">
                <a:solidFill>
                  <a:schemeClr val="tx2"/>
                </a:solidFill>
              </a:rPr>
              <a:t>a. 150-250 gram</a:t>
            </a:r>
          </a:p>
          <a:p>
            <a:pPr marL="457200" indent="-457200">
              <a:buFont typeface="Arial" panose="020B0604020202020204" pitchFamily="34" charset="0"/>
              <a:buChar char="•"/>
            </a:pPr>
            <a:endParaRPr lang="nl-NL" sz="4000" dirty="0">
              <a:solidFill>
                <a:schemeClr val="tx2"/>
              </a:solidFill>
            </a:endParaRPr>
          </a:p>
          <a:p>
            <a:r>
              <a:rPr lang="nl-NL" sz="4000" dirty="0">
                <a:solidFill>
                  <a:schemeClr val="tx2"/>
                </a:solidFill>
              </a:rPr>
              <a:t>b. 1 kg </a:t>
            </a:r>
          </a:p>
          <a:p>
            <a:endParaRPr lang="nl-NL" sz="4000" dirty="0">
              <a:solidFill>
                <a:schemeClr val="tx2"/>
              </a:solidFill>
            </a:endParaRPr>
          </a:p>
          <a:p>
            <a:r>
              <a:rPr lang="nl-NL" sz="4000" dirty="0">
                <a:solidFill>
                  <a:schemeClr val="tx2"/>
                </a:solidFill>
              </a:rPr>
              <a:t>c. 2 kg </a:t>
            </a:r>
          </a:p>
        </p:txBody>
      </p:sp>
      <p:pic>
        <p:nvPicPr>
          <p:cNvPr id="3" name="Picture 2" descr="Kwartels">
            <a:extLst>
              <a:ext uri="{FF2B5EF4-FFF2-40B4-BE49-F238E27FC236}">
                <a16:creationId xmlns:a16="http://schemas.microsoft.com/office/drawing/2014/main" id="{694FA5BF-AAC6-7902-124A-870F1FD394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77" r="1" b="15300"/>
          <a:stretch/>
        </p:blipFill>
        <p:spPr bwMode="auto">
          <a:xfrm>
            <a:off x="6796088" y="3242141"/>
            <a:ext cx="5065712" cy="3493594"/>
          </a:xfrm>
          <a:prstGeom prst="roundRect">
            <a:avLst>
              <a:gd name="adj" fmla="val 3725"/>
            </a:avLst>
          </a:prstGeom>
          <a:solidFill>
            <a:srgbClr val="FFFFFF"/>
          </a:solidFill>
        </p:spPr>
      </p:pic>
    </p:spTree>
    <p:extLst>
      <p:ext uri="{BB962C8B-B14F-4D97-AF65-F5344CB8AC3E}">
        <p14:creationId xmlns:p14="http://schemas.microsoft.com/office/powerpoint/2010/main" val="119526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A691297-06EB-1DC3-F47D-40820D4313CA}"/>
              </a:ext>
            </a:extLst>
          </p:cNvPr>
          <p:cNvSpPr txBox="1"/>
          <p:nvPr/>
        </p:nvSpPr>
        <p:spPr>
          <a:xfrm>
            <a:off x="749863" y="180926"/>
            <a:ext cx="8675236" cy="5909310"/>
          </a:xfrm>
          <a:prstGeom prst="rect">
            <a:avLst/>
          </a:prstGeom>
          <a:noFill/>
        </p:spPr>
        <p:txBody>
          <a:bodyPr wrap="square" rtlCol="0">
            <a:spAutoFit/>
          </a:bodyPr>
          <a:lstStyle/>
          <a:p>
            <a:endParaRPr lang="nl-NL" sz="1800" dirty="0"/>
          </a:p>
          <a:p>
            <a:r>
              <a:rPr lang="nl-NL" sz="4000" dirty="0">
                <a:solidFill>
                  <a:schemeClr val="tx2"/>
                </a:solidFill>
              </a:rPr>
              <a:t>5. Hoe wist Mozes de weg </a:t>
            </a:r>
          </a:p>
          <a:p>
            <a:endParaRPr lang="nl-NL" sz="4000" dirty="0">
              <a:solidFill>
                <a:schemeClr val="tx2"/>
              </a:solidFill>
            </a:endParaRPr>
          </a:p>
          <a:p>
            <a:endParaRPr lang="nl-NL" sz="4000" dirty="0">
              <a:solidFill>
                <a:schemeClr val="tx2"/>
              </a:solidFill>
            </a:endParaRPr>
          </a:p>
          <a:p>
            <a:endParaRPr lang="nl-NL" sz="4000" dirty="0">
              <a:solidFill>
                <a:schemeClr val="tx2"/>
              </a:solidFill>
            </a:endParaRPr>
          </a:p>
          <a:p>
            <a:r>
              <a:rPr lang="nl-NL" sz="4000" dirty="0">
                <a:solidFill>
                  <a:schemeClr val="tx2"/>
                </a:solidFill>
              </a:rPr>
              <a:t>a. Google </a:t>
            </a:r>
            <a:r>
              <a:rPr lang="nl-NL" sz="4000" dirty="0" err="1">
                <a:solidFill>
                  <a:schemeClr val="tx2"/>
                </a:solidFill>
              </a:rPr>
              <a:t>maps</a:t>
            </a:r>
            <a:r>
              <a:rPr lang="nl-NL" sz="4000" dirty="0">
                <a:solidFill>
                  <a:schemeClr val="tx2"/>
                </a:solidFill>
              </a:rPr>
              <a:t> </a:t>
            </a:r>
          </a:p>
          <a:p>
            <a:pPr marL="457200" indent="-457200">
              <a:buFont typeface="Arial" panose="020B0604020202020204" pitchFamily="34" charset="0"/>
              <a:buChar char="•"/>
            </a:pPr>
            <a:endParaRPr lang="nl-NL" sz="4000" dirty="0">
              <a:solidFill>
                <a:schemeClr val="tx2"/>
              </a:solidFill>
            </a:endParaRPr>
          </a:p>
          <a:p>
            <a:r>
              <a:rPr lang="nl-NL" sz="4000" dirty="0">
                <a:solidFill>
                  <a:schemeClr val="tx2"/>
                </a:solidFill>
              </a:rPr>
              <a:t>b. kompas</a:t>
            </a:r>
          </a:p>
          <a:p>
            <a:endParaRPr lang="nl-NL" sz="4000" dirty="0">
              <a:solidFill>
                <a:schemeClr val="tx2"/>
              </a:solidFill>
            </a:endParaRPr>
          </a:p>
          <a:p>
            <a:r>
              <a:rPr lang="nl-NL" sz="4000" dirty="0">
                <a:solidFill>
                  <a:schemeClr val="tx2"/>
                </a:solidFill>
              </a:rPr>
              <a:t>c. Wolk /vuurkolom </a:t>
            </a:r>
          </a:p>
        </p:txBody>
      </p:sp>
      <p:pic>
        <p:nvPicPr>
          <p:cNvPr id="11266" name="Picture 2" descr="Mozes Wandelt Door Sinai Desert Exodus Stockfoto en meer beelden van Mozes  - Religieus figuur - Mozes - Religieus figuur, Woestijn, Wandelen -  Lichaamsbeweging - iStock">
            <a:extLst>
              <a:ext uri="{FF2B5EF4-FFF2-40B4-BE49-F238E27FC236}">
                <a16:creationId xmlns:a16="http://schemas.microsoft.com/office/drawing/2014/main" id="{A15DED70-B8DD-EDB7-CC6C-2330AFBFA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582" y="2743201"/>
            <a:ext cx="5180156" cy="37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A691297-06EB-1DC3-F47D-40820D4313CA}"/>
              </a:ext>
            </a:extLst>
          </p:cNvPr>
          <p:cNvSpPr txBox="1"/>
          <p:nvPr/>
        </p:nvSpPr>
        <p:spPr>
          <a:xfrm>
            <a:off x="549838" y="302340"/>
            <a:ext cx="8675236" cy="1631216"/>
          </a:xfrm>
          <a:prstGeom prst="rect">
            <a:avLst/>
          </a:prstGeom>
          <a:noFill/>
        </p:spPr>
        <p:txBody>
          <a:bodyPr wrap="square" rtlCol="0">
            <a:spAutoFit/>
          </a:bodyPr>
          <a:lstStyle/>
          <a:p>
            <a:r>
              <a:rPr lang="nl-NL" sz="6000" dirty="0">
                <a:solidFill>
                  <a:schemeClr val="tx2"/>
                </a:solidFill>
              </a:rPr>
              <a:t>Finale</a:t>
            </a:r>
          </a:p>
          <a:p>
            <a:endParaRPr lang="nl-NL" sz="4000" dirty="0">
              <a:solidFill>
                <a:schemeClr val="tx2"/>
              </a:solidFill>
            </a:endParaRPr>
          </a:p>
        </p:txBody>
      </p:sp>
      <p:pic>
        <p:nvPicPr>
          <p:cNvPr id="6146" name="Picture 2" descr="Snoep: Manna Gekleurd Plofrijst 100 gram - Traktatie, Traktaties,  Uitdeelcadeautjes">
            <a:extLst>
              <a:ext uri="{FF2B5EF4-FFF2-40B4-BE49-F238E27FC236}">
                <a16:creationId xmlns:a16="http://schemas.microsoft.com/office/drawing/2014/main" id="{82531AA2-18D7-2ED5-B010-117A58A72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495" y="2873362"/>
            <a:ext cx="5406390" cy="37925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et Vlag Wedstrijd Stick Mascotte Cartoon Stockvectorkunst en meer beelden  van Emoticon - Emoticon, Geluk, Groot-Brittannië - iStock">
            <a:extLst>
              <a:ext uri="{FF2B5EF4-FFF2-40B4-BE49-F238E27FC236}">
                <a16:creationId xmlns:a16="http://schemas.microsoft.com/office/drawing/2014/main" id="{78FDDCBA-A441-8CFA-21DC-5DDB417E9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15" y="2649581"/>
            <a:ext cx="2810828" cy="392036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2FF1F70-6EF5-DD40-D0A1-757C81225A1A}"/>
              </a:ext>
            </a:extLst>
          </p:cNvPr>
          <p:cNvSpPr txBox="1"/>
          <p:nvPr/>
        </p:nvSpPr>
        <p:spPr>
          <a:xfrm>
            <a:off x="3081226" y="1679144"/>
            <a:ext cx="3962512" cy="707886"/>
          </a:xfrm>
          <a:prstGeom prst="rect">
            <a:avLst/>
          </a:prstGeom>
          <a:noFill/>
        </p:spPr>
        <p:txBody>
          <a:bodyPr wrap="square">
            <a:spAutoFit/>
          </a:bodyPr>
          <a:lstStyle/>
          <a:p>
            <a:r>
              <a:rPr lang="nl-NL" sz="4000" dirty="0">
                <a:solidFill>
                  <a:srgbClr val="0070C0"/>
                </a:solidFill>
              </a:rPr>
              <a:t>De Manna race </a:t>
            </a:r>
          </a:p>
        </p:txBody>
      </p:sp>
      <p:pic>
        <p:nvPicPr>
          <p:cNvPr id="6" name="Afbeelding 5">
            <a:extLst>
              <a:ext uri="{FF2B5EF4-FFF2-40B4-BE49-F238E27FC236}">
                <a16:creationId xmlns:a16="http://schemas.microsoft.com/office/drawing/2014/main" id="{AC51060B-1581-E94C-AA0A-F3B015A4BAA2}"/>
              </a:ext>
            </a:extLst>
          </p:cNvPr>
          <p:cNvPicPr>
            <a:picLocks noChangeAspect="1"/>
          </p:cNvPicPr>
          <p:nvPr/>
        </p:nvPicPr>
        <p:blipFill>
          <a:blip r:embed="rId5"/>
          <a:stretch>
            <a:fillRect/>
          </a:stretch>
        </p:blipFill>
        <p:spPr>
          <a:xfrm rot="20424081">
            <a:off x="8934617" y="379575"/>
            <a:ext cx="2762250" cy="2543175"/>
          </a:xfrm>
          <a:prstGeom prst="rect">
            <a:avLst/>
          </a:prstGeom>
        </p:spPr>
      </p:pic>
    </p:spTree>
    <p:extLst>
      <p:ext uri="{BB962C8B-B14F-4D97-AF65-F5344CB8AC3E}">
        <p14:creationId xmlns:p14="http://schemas.microsoft.com/office/powerpoint/2010/main" val="1422570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06437" y="251354"/>
            <a:ext cx="7713224" cy="775588"/>
          </a:xfrm>
          <a:prstGeom prst="rect">
            <a:avLst/>
          </a:prstGeom>
          <a:noFill/>
        </p:spPr>
        <p:txBody>
          <a:bodyPr wrap="square" rtlCol="0">
            <a:spAutoFit/>
          </a:bodyPr>
          <a:lstStyle/>
          <a:p>
            <a:r>
              <a:rPr lang="nl-NL" sz="4400" b="1" dirty="0">
                <a:solidFill>
                  <a:schemeClr val="tx2"/>
                </a:solidFill>
              </a:rPr>
              <a:t>Collecte</a:t>
            </a:r>
          </a:p>
        </p:txBody>
      </p:sp>
      <p:sp>
        <p:nvSpPr>
          <p:cNvPr id="4" name="Rechthoek 3"/>
          <p:cNvSpPr/>
          <p:nvPr/>
        </p:nvSpPr>
        <p:spPr>
          <a:xfrm>
            <a:off x="220716" y="1326185"/>
            <a:ext cx="8860221" cy="1569660"/>
          </a:xfrm>
          <a:prstGeom prst="rect">
            <a:avLst/>
          </a:prstGeom>
        </p:spPr>
        <p:txBody>
          <a:bodyPr wrap="square">
            <a:spAutoFit/>
          </a:bodyPr>
          <a:lstStyle/>
          <a:p>
            <a:endParaRPr lang="nl-NL" sz="3200" dirty="0">
              <a:solidFill>
                <a:schemeClr val="tx2"/>
              </a:solidFill>
            </a:endParaRPr>
          </a:p>
          <a:p>
            <a:endParaRPr lang="nl-NL" sz="3200" dirty="0">
              <a:solidFill>
                <a:schemeClr val="tx2"/>
              </a:solidFill>
            </a:endParaRPr>
          </a:p>
          <a:p>
            <a:endParaRPr lang="nl-NL" sz="3200" dirty="0">
              <a:solidFill>
                <a:schemeClr val="tx2"/>
              </a:solidFill>
            </a:endParaRPr>
          </a:p>
        </p:txBody>
      </p:sp>
      <p:pic>
        <p:nvPicPr>
          <p:cNvPr id="8" name="Afbeelding 7">
            <a:extLst>
              <a:ext uri="{FF2B5EF4-FFF2-40B4-BE49-F238E27FC236}">
                <a16:creationId xmlns:a16="http://schemas.microsoft.com/office/drawing/2014/main" id="{FDEC8D75-5598-4BC4-A593-BBAB49FC942C}"/>
              </a:ext>
            </a:extLst>
          </p:cNvPr>
          <p:cNvPicPr>
            <a:picLocks noChangeAspect="1"/>
          </p:cNvPicPr>
          <p:nvPr/>
        </p:nvPicPr>
        <p:blipFill>
          <a:blip r:embed="rId3"/>
          <a:stretch>
            <a:fillRect/>
          </a:stretch>
        </p:blipFill>
        <p:spPr>
          <a:xfrm>
            <a:off x="7796334" y="140027"/>
            <a:ext cx="4174950" cy="4508945"/>
          </a:xfrm>
          <a:prstGeom prst="rect">
            <a:avLst/>
          </a:prstGeom>
        </p:spPr>
      </p:pic>
      <p:sp>
        <p:nvSpPr>
          <p:cNvPr id="10" name="Tekstvak 9">
            <a:extLst>
              <a:ext uri="{FF2B5EF4-FFF2-40B4-BE49-F238E27FC236}">
                <a16:creationId xmlns:a16="http://schemas.microsoft.com/office/drawing/2014/main" id="{69D289AF-7347-4B73-8626-D44A1020D787}"/>
              </a:ext>
            </a:extLst>
          </p:cNvPr>
          <p:cNvSpPr txBox="1"/>
          <p:nvPr/>
        </p:nvSpPr>
        <p:spPr>
          <a:xfrm>
            <a:off x="899287" y="4948215"/>
            <a:ext cx="11566726" cy="2164695"/>
          </a:xfrm>
          <a:prstGeom prst="rect">
            <a:avLst/>
          </a:prstGeom>
          <a:noFill/>
        </p:spPr>
        <p:txBody>
          <a:bodyPr wrap="square" rtlCol="0">
            <a:spAutoFit/>
          </a:bodyPr>
          <a:lstStyle/>
          <a:p>
            <a:pPr algn="l"/>
            <a:r>
              <a:rPr lang="nl-NL" sz="3200" dirty="0">
                <a:solidFill>
                  <a:schemeClr val="tx2"/>
                </a:solidFill>
              </a:rPr>
              <a:t>1</a:t>
            </a:r>
            <a:r>
              <a:rPr lang="nl-NL" sz="3200" baseline="30000" dirty="0">
                <a:solidFill>
                  <a:schemeClr val="tx2"/>
                </a:solidFill>
              </a:rPr>
              <a:t>e</a:t>
            </a:r>
            <a:r>
              <a:rPr lang="nl-NL" sz="3200" dirty="0">
                <a:solidFill>
                  <a:schemeClr val="tx2"/>
                </a:solidFill>
              </a:rPr>
              <a:t> </a:t>
            </a:r>
            <a:r>
              <a:rPr lang="nl-NL" sz="4000" b="0" i="0" dirty="0">
                <a:solidFill>
                  <a:srgbClr val="201F1E"/>
                </a:solidFill>
                <a:effectLst/>
                <a:latin typeface="Calibri" panose="020F0502020204030204" pitchFamily="34" charset="0"/>
              </a:rPr>
              <a:t> Kerk : Schoonhouden van de kerk</a:t>
            </a:r>
          </a:p>
          <a:p>
            <a:pPr algn="l"/>
            <a:r>
              <a:rPr lang="nl-NL" sz="1800" b="0" i="0" dirty="0">
                <a:solidFill>
                  <a:srgbClr val="201F1E"/>
                </a:solidFill>
                <a:effectLst/>
                <a:latin typeface="Calibri" panose="020F0502020204030204" pitchFamily="34" charset="0"/>
              </a:rPr>
              <a:t>                   </a:t>
            </a:r>
          </a:p>
          <a:p>
            <a:pPr algn="l"/>
            <a:r>
              <a:rPr lang="nl-NL" sz="1800" b="0" i="0" dirty="0">
                <a:solidFill>
                  <a:srgbClr val="201F1E"/>
                </a:solidFill>
                <a:effectLst/>
                <a:latin typeface="Calibri" panose="020F0502020204030204" pitchFamily="34" charset="0"/>
              </a:rPr>
              <a:t>          </a:t>
            </a:r>
            <a:endParaRPr lang="nl-NL" sz="3200" baseline="30000" dirty="0">
              <a:solidFill>
                <a:schemeClr val="tx2"/>
              </a:solidFill>
            </a:endParaRPr>
          </a:p>
          <a:p>
            <a:r>
              <a:rPr lang="nl-NL" sz="3200" baseline="30000" dirty="0">
                <a:solidFill>
                  <a:schemeClr val="tx2"/>
                </a:solidFill>
              </a:rPr>
              <a:t>2e </a:t>
            </a:r>
            <a:r>
              <a:rPr lang="nl-NL" sz="3200" b="0" i="0" dirty="0">
                <a:solidFill>
                  <a:srgbClr val="201F1E"/>
                </a:solidFill>
                <a:effectLst/>
                <a:latin typeface="Calibri" panose="020F0502020204030204" pitchFamily="34" charset="0"/>
              </a:rPr>
              <a:t>Diaconie: Project voor de regio Kleverskerke</a:t>
            </a:r>
            <a:endParaRPr lang="nl-NL" sz="3200" baseline="30000" dirty="0">
              <a:solidFill>
                <a:schemeClr val="tx2"/>
              </a:solidFill>
            </a:endParaRPr>
          </a:p>
          <a:p>
            <a:endParaRPr lang="nl-NL" sz="4000" baseline="30000" dirty="0">
              <a:solidFill>
                <a:schemeClr val="tx2"/>
              </a:solidFill>
            </a:endParaRPr>
          </a:p>
        </p:txBody>
      </p:sp>
    </p:spTree>
    <p:extLst>
      <p:ext uri="{BB962C8B-B14F-4D97-AF65-F5344CB8AC3E}">
        <p14:creationId xmlns:p14="http://schemas.microsoft.com/office/powerpoint/2010/main" val="2038338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d gaat met je mee">
            <a:hlinkClick r:id="" action="ppaction://media"/>
            <a:extLst>
              <a:ext uri="{FF2B5EF4-FFF2-40B4-BE49-F238E27FC236}">
                <a16:creationId xmlns:a16="http://schemas.microsoft.com/office/drawing/2014/main" id="{F3A8F280-222E-3B6A-96A3-78019EF5A2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4999" y="185737"/>
            <a:ext cx="11226800" cy="6315075"/>
          </a:xfrm>
          <a:prstGeom prst="rect">
            <a:avLst/>
          </a:prstGeom>
        </p:spPr>
      </p:pic>
    </p:spTree>
    <p:extLst>
      <p:ext uri="{BB962C8B-B14F-4D97-AF65-F5344CB8AC3E}">
        <p14:creationId xmlns:p14="http://schemas.microsoft.com/office/powerpoint/2010/main" val="6750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5365" y="863379"/>
            <a:ext cx="6343516" cy="2793906"/>
          </a:xfrm>
        </p:spPr>
        <p:txBody>
          <a:bodyPr rtlCol="0">
            <a:noAutofit/>
          </a:bodyPr>
          <a:lstStyle/>
          <a:p>
            <a:r>
              <a:rPr lang="nl-NL" sz="3200" b="1" dirty="0">
                <a:solidFill>
                  <a:schemeClr val="tx2"/>
                </a:solidFill>
              </a:rPr>
              <a:t>Fijn dat je er was !</a:t>
            </a:r>
            <a:br>
              <a:rPr lang="nl-NL" sz="3200" b="1" dirty="0">
                <a:solidFill>
                  <a:schemeClr val="tx2"/>
                </a:solidFill>
              </a:rPr>
            </a:br>
            <a:br>
              <a:rPr lang="nl-NL" sz="3200" b="1" dirty="0">
                <a:solidFill>
                  <a:schemeClr val="tx2"/>
                </a:solidFill>
              </a:rPr>
            </a:br>
            <a:r>
              <a:rPr lang="nl-NL" sz="3200" b="1" dirty="0">
                <a:solidFill>
                  <a:schemeClr val="tx2"/>
                </a:solidFill>
              </a:rPr>
              <a:t>Tot de volgende keer op: </a:t>
            </a:r>
            <a:br>
              <a:rPr lang="nl-NL" sz="3200" b="1" dirty="0">
                <a:solidFill>
                  <a:schemeClr val="tx2"/>
                </a:solidFill>
              </a:rPr>
            </a:br>
            <a:br>
              <a:rPr lang="nl-NL" sz="3200" b="1" dirty="0">
                <a:solidFill>
                  <a:schemeClr val="tx2"/>
                </a:solidFill>
              </a:rPr>
            </a:br>
            <a:r>
              <a:rPr lang="nl-NL" sz="3200" b="1" dirty="0">
                <a:solidFill>
                  <a:srgbClr val="0070C0"/>
                </a:solidFill>
              </a:rPr>
              <a:t>vrijdag 5 mei vrijheidsmaaltijd </a:t>
            </a:r>
            <a:br>
              <a:rPr lang="nl-NL" sz="3200" b="1" dirty="0">
                <a:solidFill>
                  <a:schemeClr val="tx2"/>
                </a:solidFill>
              </a:rPr>
            </a:br>
            <a:r>
              <a:rPr lang="nl-NL" sz="3200" b="1">
                <a:solidFill>
                  <a:schemeClr val="tx2"/>
                </a:solidFill>
              </a:rPr>
              <a:t>Start … </a:t>
            </a:r>
            <a:endParaRPr lang="nl-NL" sz="3200" dirty="0"/>
          </a:p>
        </p:txBody>
      </p:sp>
      <p:sp>
        <p:nvSpPr>
          <p:cNvPr id="3" name="Subtitel 2"/>
          <p:cNvSpPr>
            <a:spLocks noGrp="1"/>
          </p:cNvSpPr>
          <p:nvPr>
            <p:ph type="subTitle" idx="1"/>
          </p:nvPr>
        </p:nvSpPr>
        <p:spPr/>
        <p:txBody>
          <a:bodyPr vert="horz" lIns="91440" tIns="45720" rIns="91440" bIns="45720" rtlCol="0" anchor="t">
            <a:normAutofit/>
          </a:bodyPr>
          <a:lstStyle/>
          <a:p>
            <a:r>
              <a:rPr lang="nl-NL" dirty="0"/>
              <a:t>	</a:t>
            </a:r>
          </a:p>
        </p:txBody>
      </p:sp>
      <p:sp>
        <p:nvSpPr>
          <p:cNvPr id="4" name="AutoShape 2" descr="Afbeeldingsresultaat voor zwaai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zwaai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811845"/>
            <a:ext cx="3773670" cy="279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399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108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D620256-6844-B03D-0BC6-010316064975}"/>
              </a:ext>
            </a:extLst>
          </p:cNvPr>
          <p:cNvPicPr>
            <a:picLocks noChangeAspect="1"/>
          </p:cNvPicPr>
          <p:nvPr/>
        </p:nvPicPr>
        <p:blipFill>
          <a:blip r:embed="rId2"/>
          <a:stretch>
            <a:fillRect/>
          </a:stretch>
        </p:blipFill>
        <p:spPr>
          <a:xfrm>
            <a:off x="3205463" y="271894"/>
            <a:ext cx="1760076" cy="6494073"/>
          </a:xfrm>
          <a:prstGeom prst="rect">
            <a:avLst/>
          </a:prstGeom>
        </p:spPr>
      </p:pic>
      <p:sp>
        <p:nvSpPr>
          <p:cNvPr id="2" name="Tekstvak 1">
            <a:extLst>
              <a:ext uri="{FF2B5EF4-FFF2-40B4-BE49-F238E27FC236}">
                <a16:creationId xmlns:a16="http://schemas.microsoft.com/office/drawing/2014/main" id="{3AC3C568-76D1-2A9B-DA2F-73DFF42FEA4F}"/>
              </a:ext>
            </a:extLst>
          </p:cNvPr>
          <p:cNvSpPr txBox="1"/>
          <p:nvPr/>
        </p:nvSpPr>
        <p:spPr>
          <a:xfrm>
            <a:off x="5891514" y="1752600"/>
            <a:ext cx="5599446" cy="3416320"/>
          </a:xfrm>
          <a:prstGeom prst="rect">
            <a:avLst/>
          </a:prstGeom>
          <a:noFill/>
        </p:spPr>
        <p:txBody>
          <a:bodyPr wrap="square" rtlCol="0">
            <a:spAutoFit/>
          </a:bodyPr>
          <a:lstStyle/>
          <a:p>
            <a:r>
              <a:rPr lang="nl-NL" sz="3600" dirty="0">
                <a:solidFill>
                  <a:srgbClr val="0070C0"/>
                </a:solidFill>
              </a:rPr>
              <a:t>Er staat een nieuwe kaars die is op Pasen </a:t>
            </a:r>
            <a:r>
              <a:rPr lang="nl-NL" sz="3600" dirty="0" err="1">
                <a:solidFill>
                  <a:srgbClr val="0070C0"/>
                </a:solidFill>
              </a:rPr>
              <a:t>binnengebrachtt</a:t>
            </a:r>
            <a:endParaRPr lang="nl-NL" sz="3600" dirty="0">
              <a:solidFill>
                <a:srgbClr val="0070C0"/>
              </a:solidFill>
            </a:endParaRPr>
          </a:p>
          <a:p>
            <a:endParaRPr lang="nl-NL" sz="3600" dirty="0">
              <a:solidFill>
                <a:srgbClr val="0070C0"/>
              </a:solidFill>
            </a:endParaRPr>
          </a:p>
          <a:p>
            <a:endParaRPr lang="nl-NL" sz="3600" dirty="0">
              <a:solidFill>
                <a:srgbClr val="0070C0"/>
              </a:solidFill>
            </a:endParaRPr>
          </a:p>
          <a:p>
            <a:r>
              <a:rPr lang="nl-NL" sz="3600" dirty="0">
                <a:solidFill>
                  <a:srgbClr val="0070C0"/>
                </a:solidFill>
              </a:rPr>
              <a:t>We steekt hem aan?</a:t>
            </a:r>
          </a:p>
        </p:txBody>
      </p:sp>
    </p:spTree>
    <p:extLst>
      <p:ext uri="{BB962C8B-B14F-4D97-AF65-F5344CB8AC3E}">
        <p14:creationId xmlns:p14="http://schemas.microsoft.com/office/powerpoint/2010/main" val="2317724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964" y="84082"/>
            <a:ext cx="9372600" cy="1200416"/>
          </a:xfrm>
        </p:spPr>
        <p:txBody>
          <a:bodyPr rtlCol="0">
            <a:normAutofit/>
          </a:bodyPr>
          <a:lstStyle/>
          <a:p>
            <a:pPr rtl="0"/>
            <a:r>
              <a:rPr lang="nl-NL" sz="4400" b="1" dirty="0">
                <a:solidFill>
                  <a:schemeClr val="tx2"/>
                </a:solidFill>
              </a:rPr>
              <a:t>Elkaar begroeten, bidden en zingen</a:t>
            </a:r>
          </a:p>
        </p:txBody>
      </p:sp>
      <p:sp>
        <p:nvSpPr>
          <p:cNvPr id="3" name="Tijdelijke aanduiding voor inhoud 2"/>
          <p:cNvSpPr>
            <a:spLocks noGrp="1"/>
          </p:cNvSpPr>
          <p:nvPr>
            <p:ph sz="half" idx="1"/>
          </p:nvPr>
        </p:nvSpPr>
        <p:spPr>
          <a:xfrm>
            <a:off x="189733" y="2876735"/>
            <a:ext cx="9116279" cy="1704975"/>
          </a:xfrm>
        </p:spPr>
        <p:txBody>
          <a:bodyPr vert="horz" lIns="91440" tIns="45720" rIns="91440" bIns="45720" rtlCol="0" anchor="t">
            <a:normAutofit fontScale="25000" lnSpcReduction="20000"/>
          </a:bodyPr>
          <a:lstStyle/>
          <a:p>
            <a:endParaRPr lang="nl-NL" sz="5100" dirty="0">
              <a:solidFill>
                <a:schemeClr val="tx2"/>
              </a:solidFill>
            </a:endParaRPr>
          </a:p>
          <a:p>
            <a:pPr marL="45720" indent="0">
              <a:buNone/>
            </a:pPr>
            <a:r>
              <a:rPr lang="nl-NL" sz="16000" dirty="0"/>
              <a:t>Voor wie en wat zullen we bidden ? </a:t>
            </a:r>
          </a:p>
          <a:p>
            <a:pPr marL="45720" indent="0">
              <a:buNone/>
            </a:pPr>
            <a:endParaRPr lang="nl-NL" dirty="0"/>
          </a:p>
          <a:p>
            <a:pPr marL="45720" indent="0">
              <a:buNone/>
            </a:pPr>
            <a:endParaRPr lang="nl-NL" dirty="0"/>
          </a:p>
          <a:p>
            <a:pPr marL="45720" indent="0">
              <a:buNone/>
            </a:pPr>
            <a:endParaRPr lang="nl-NL" dirty="0"/>
          </a:p>
          <a:p>
            <a:pPr marL="45720" indent="0">
              <a:buNone/>
            </a:pPr>
            <a:endParaRPr lang="nl-NL" dirty="0"/>
          </a:p>
          <a:p>
            <a:pPr marL="45720" indent="0">
              <a:buNone/>
            </a:pPr>
            <a:r>
              <a:rPr lang="nl-NL" dirty="0"/>
              <a:t> </a:t>
            </a:r>
          </a:p>
          <a:p>
            <a:pPr marL="45720" indent="0">
              <a:buNone/>
            </a:pPr>
            <a:endParaRPr lang="nl-NL" dirty="0"/>
          </a:p>
          <a:p>
            <a:pPr marL="45720" indent="0">
              <a:buNone/>
            </a:pPr>
            <a:endParaRPr lang="nl-NL" dirty="0"/>
          </a:p>
          <a:p>
            <a:pPr marL="45720" indent="0">
              <a:buNone/>
            </a:pPr>
            <a:endParaRPr lang="nl-NL" dirty="0"/>
          </a:p>
        </p:txBody>
      </p:sp>
      <p:pic>
        <p:nvPicPr>
          <p:cNvPr id="7" name="Afbeelding 6">
            <a:extLst>
              <a:ext uri="{FF2B5EF4-FFF2-40B4-BE49-F238E27FC236}">
                <a16:creationId xmlns:a16="http://schemas.microsoft.com/office/drawing/2014/main" id="{18EF6D3B-1877-4F0C-9BAB-87AB190599E8}"/>
              </a:ext>
            </a:extLst>
          </p:cNvPr>
          <p:cNvPicPr>
            <a:picLocks noChangeAspect="1"/>
          </p:cNvPicPr>
          <p:nvPr/>
        </p:nvPicPr>
        <p:blipFill>
          <a:blip r:embed="rId3"/>
          <a:stretch>
            <a:fillRect/>
          </a:stretch>
        </p:blipFill>
        <p:spPr>
          <a:xfrm>
            <a:off x="9838481" y="305953"/>
            <a:ext cx="1921555" cy="1264553"/>
          </a:xfrm>
          <a:prstGeom prst="rect">
            <a:avLst/>
          </a:prstGeom>
        </p:spPr>
      </p:pic>
      <p:pic>
        <p:nvPicPr>
          <p:cNvPr id="6146" name="Picture 2" descr="Bidden met kinderen - OUDERS VAN WAARDE">
            <a:extLst>
              <a:ext uri="{FF2B5EF4-FFF2-40B4-BE49-F238E27FC236}">
                <a16:creationId xmlns:a16="http://schemas.microsoft.com/office/drawing/2014/main" id="{8DE796BD-2698-406C-A646-AB9D265F5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555" y="4771611"/>
            <a:ext cx="24574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dden met kinderen - Samenleesbijbel">
            <a:extLst>
              <a:ext uri="{FF2B5EF4-FFF2-40B4-BE49-F238E27FC236}">
                <a16:creationId xmlns:a16="http://schemas.microsoft.com/office/drawing/2014/main" id="{A92AEA81-16F6-4EF1-B16E-41095A149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776" y="4790661"/>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515C64C9-EAB4-4268-895F-B21AFF1CF2D1}"/>
              </a:ext>
            </a:extLst>
          </p:cNvPr>
          <p:cNvSpPr>
            <a:spLocks noChangeAspect="1" noChangeArrowheads="1"/>
          </p:cNvSpPr>
          <p:nvPr/>
        </p:nvSpPr>
        <p:spPr bwMode="auto">
          <a:xfrm>
            <a:off x="5943600" y="1890486"/>
            <a:ext cx="1690914" cy="16909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86616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nte is">
            <a:hlinkClick r:id="" action="ppaction://media"/>
            <a:extLst>
              <a:ext uri="{FF2B5EF4-FFF2-40B4-BE49-F238E27FC236}">
                <a16:creationId xmlns:a16="http://schemas.microsoft.com/office/drawing/2014/main" id="{32F2A1A1-7CBB-C7DD-6A95-612616791B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356" y="68263"/>
            <a:ext cx="11949287" cy="6721475"/>
          </a:xfrm>
          <a:prstGeom prst="rect">
            <a:avLst/>
          </a:prstGeom>
          <a:noFill/>
        </p:spPr>
      </p:pic>
    </p:spTree>
    <p:extLst>
      <p:ext uri="{BB962C8B-B14F-4D97-AF65-F5344CB8AC3E}">
        <p14:creationId xmlns:p14="http://schemas.microsoft.com/office/powerpoint/2010/main" val="33575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D203162-7BDF-A82C-1425-33049465D798}"/>
              </a:ext>
            </a:extLst>
          </p:cNvPr>
          <p:cNvSpPr txBox="1">
            <a:spLocks/>
          </p:cNvSpPr>
          <p:nvPr/>
        </p:nvSpPr>
        <p:spPr>
          <a:xfrm>
            <a:off x="7716447" y="801174"/>
            <a:ext cx="3808070" cy="3752933"/>
          </a:xfrm>
          <a:prstGeom prst="rect">
            <a:avLst/>
          </a:prstGeom>
        </p:spPr>
        <p:txBody>
          <a:bodyPr rtlCol="0" anchor="b">
            <a:norm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br>
              <a:rPr lang="nl-NL" sz="2800" b="1" dirty="0">
                <a:solidFill>
                  <a:schemeClr val="accent2"/>
                </a:solidFill>
              </a:rPr>
            </a:br>
            <a:br>
              <a:rPr lang="nl-NL" sz="2800" b="1" dirty="0"/>
            </a:br>
            <a:endParaRPr lang="nl-NL" sz="2800" dirty="0"/>
          </a:p>
        </p:txBody>
      </p:sp>
      <p:sp>
        <p:nvSpPr>
          <p:cNvPr id="5" name="Tekstvak 4">
            <a:extLst>
              <a:ext uri="{FF2B5EF4-FFF2-40B4-BE49-F238E27FC236}">
                <a16:creationId xmlns:a16="http://schemas.microsoft.com/office/drawing/2014/main" id="{D97CDB9F-7D9D-5B2C-0195-B1F90B3BB8EA}"/>
              </a:ext>
            </a:extLst>
          </p:cNvPr>
          <p:cNvSpPr txBox="1"/>
          <p:nvPr/>
        </p:nvSpPr>
        <p:spPr>
          <a:xfrm>
            <a:off x="4297102" y="4647763"/>
            <a:ext cx="286473" cy="369332"/>
          </a:xfrm>
          <a:prstGeom prst="rect">
            <a:avLst/>
          </a:prstGeom>
          <a:noFill/>
        </p:spPr>
        <p:txBody>
          <a:bodyPr wrap="square">
            <a:spAutoFit/>
          </a:bodyPr>
          <a:lstStyle/>
          <a:p>
            <a:r>
              <a:rPr lang="nl-NL" sz="1800" b="1" dirty="0">
                <a:solidFill>
                  <a:schemeClr val="bg1"/>
                </a:solidFill>
              </a:rPr>
              <a:t>6</a:t>
            </a:r>
            <a:endParaRPr lang="nl-NL" dirty="0">
              <a:solidFill>
                <a:schemeClr val="bg1"/>
              </a:solidFill>
            </a:endParaRPr>
          </a:p>
        </p:txBody>
      </p:sp>
      <p:sp>
        <p:nvSpPr>
          <p:cNvPr id="6" name="Tekstvak 5">
            <a:extLst>
              <a:ext uri="{FF2B5EF4-FFF2-40B4-BE49-F238E27FC236}">
                <a16:creationId xmlns:a16="http://schemas.microsoft.com/office/drawing/2014/main" id="{45996462-8738-48EC-A895-C9BE7326DBA3}"/>
              </a:ext>
            </a:extLst>
          </p:cNvPr>
          <p:cNvSpPr txBox="1"/>
          <p:nvPr/>
        </p:nvSpPr>
        <p:spPr>
          <a:xfrm>
            <a:off x="539197" y="218614"/>
            <a:ext cx="6115275" cy="784830"/>
          </a:xfrm>
          <a:prstGeom prst="rect">
            <a:avLst/>
          </a:prstGeom>
          <a:noFill/>
        </p:spPr>
        <p:txBody>
          <a:bodyPr wrap="square" rtlCol="0">
            <a:spAutoFit/>
          </a:bodyPr>
          <a:lstStyle/>
          <a:p>
            <a:r>
              <a:rPr lang="nl-NL" sz="4500" b="1" dirty="0">
                <a:solidFill>
                  <a:schemeClr val="tx2"/>
                </a:solidFill>
              </a:rPr>
              <a:t>Wat gaan we doen?</a:t>
            </a:r>
          </a:p>
        </p:txBody>
      </p:sp>
      <p:pic>
        <p:nvPicPr>
          <p:cNvPr id="2052" name="Picture 4" descr="Complimenten voor je collega's | Grappig complimenten, Complimenten, Leuke  ideeën">
            <a:extLst>
              <a:ext uri="{FF2B5EF4-FFF2-40B4-BE49-F238E27FC236}">
                <a16:creationId xmlns:a16="http://schemas.microsoft.com/office/drawing/2014/main" id="{304C571E-9D4A-E2E6-F775-5DF74FA44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60682">
            <a:off x="3002318" y="3385646"/>
            <a:ext cx="1189034" cy="83099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ECDA86DD-D56E-095F-EE75-7874B7ECE284}"/>
              </a:ext>
            </a:extLst>
          </p:cNvPr>
          <p:cNvPicPr>
            <a:picLocks noChangeAspect="1"/>
          </p:cNvPicPr>
          <p:nvPr/>
        </p:nvPicPr>
        <p:blipFill>
          <a:blip r:embed="rId4"/>
          <a:stretch>
            <a:fillRect/>
          </a:stretch>
        </p:blipFill>
        <p:spPr>
          <a:xfrm>
            <a:off x="6244531" y="2643188"/>
            <a:ext cx="5947470" cy="4188359"/>
          </a:xfrm>
          <a:prstGeom prst="rect">
            <a:avLst/>
          </a:prstGeom>
        </p:spPr>
      </p:pic>
      <p:pic>
        <p:nvPicPr>
          <p:cNvPr id="8" name="Picture 2" descr="Boete voor overtreden reclameregels in “De Slimste Mens ter Wereld” | Het  Nieuwsblad Mobile">
            <a:extLst>
              <a:ext uri="{FF2B5EF4-FFF2-40B4-BE49-F238E27FC236}">
                <a16:creationId xmlns:a16="http://schemas.microsoft.com/office/drawing/2014/main" id="{CE392802-4027-63EE-C2A9-F9770FBA67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56692">
            <a:off x="1141965" y="4789929"/>
            <a:ext cx="2787655" cy="1568689"/>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1A7B3F9D-7E4B-8B8C-F5CC-83FE99BF6737}"/>
              </a:ext>
            </a:extLst>
          </p:cNvPr>
          <p:cNvSpPr txBox="1"/>
          <p:nvPr/>
        </p:nvSpPr>
        <p:spPr>
          <a:xfrm>
            <a:off x="539197" y="1399016"/>
            <a:ext cx="11090828" cy="1323439"/>
          </a:xfrm>
          <a:prstGeom prst="rect">
            <a:avLst/>
          </a:prstGeom>
          <a:noFill/>
        </p:spPr>
        <p:txBody>
          <a:bodyPr wrap="square">
            <a:spAutoFit/>
          </a:bodyPr>
          <a:lstStyle/>
          <a:p>
            <a:r>
              <a:rPr lang="nl-NL" sz="4000" dirty="0">
                <a:solidFill>
                  <a:schemeClr val="tx2"/>
                </a:solidFill>
              </a:rPr>
              <a:t>Het gaat over het volk op reis weg van Egypte</a:t>
            </a:r>
          </a:p>
          <a:p>
            <a:r>
              <a:rPr lang="nl-NL" sz="4000" b="1" i="1" dirty="0">
                <a:solidFill>
                  <a:srgbClr val="0070C0"/>
                </a:solidFill>
              </a:rPr>
              <a:t>Exodus = Uittocht </a:t>
            </a:r>
          </a:p>
        </p:txBody>
      </p:sp>
      <p:sp>
        <p:nvSpPr>
          <p:cNvPr id="12" name="Tekstvak 11">
            <a:extLst>
              <a:ext uri="{FF2B5EF4-FFF2-40B4-BE49-F238E27FC236}">
                <a16:creationId xmlns:a16="http://schemas.microsoft.com/office/drawing/2014/main" id="{728111EF-C7A0-7390-0D5B-F49A949A46B2}"/>
              </a:ext>
            </a:extLst>
          </p:cNvPr>
          <p:cNvSpPr txBox="1"/>
          <p:nvPr/>
        </p:nvSpPr>
        <p:spPr>
          <a:xfrm>
            <a:off x="507270" y="3766214"/>
            <a:ext cx="1719214" cy="784830"/>
          </a:xfrm>
          <a:prstGeom prst="rect">
            <a:avLst/>
          </a:prstGeom>
          <a:noFill/>
        </p:spPr>
        <p:txBody>
          <a:bodyPr wrap="square">
            <a:spAutoFit/>
          </a:bodyPr>
          <a:lstStyle/>
          <a:p>
            <a:r>
              <a:rPr lang="nl-NL" sz="4500" b="1" dirty="0">
                <a:solidFill>
                  <a:schemeClr val="tx2"/>
                </a:solidFill>
              </a:rPr>
              <a:t>Quiz</a:t>
            </a:r>
            <a:r>
              <a:rPr lang="nl-NL" sz="1800" dirty="0">
                <a:solidFill>
                  <a:schemeClr val="tx2"/>
                </a:solidFill>
              </a:rPr>
              <a:t> </a:t>
            </a:r>
          </a:p>
        </p:txBody>
      </p:sp>
    </p:spTree>
    <p:extLst>
      <p:ext uri="{BB962C8B-B14F-4D97-AF65-F5344CB8AC3E}">
        <p14:creationId xmlns:p14="http://schemas.microsoft.com/office/powerpoint/2010/main" val="168149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3955C-3A5B-6AE3-5FB7-64C370030471}"/>
              </a:ext>
            </a:extLst>
          </p:cNvPr>
          <p:cNvSpPr>
            <a:spLocks noGrp="1"/>
          </p:cNvSpPr>
          <p:nvPr>
            <p:ph type="title"/>
          </p:nvPr>
        </p:nvSpPr>
        <p:spPr>
          <a:xfrm>
            <a:off x="122798" y="165914"/>
            <a:ext cx="5382067" cy="609444"/>
          </a:xfrm>
        </p:spPr>
        <p:txBody>
          <a:bodyPr>
            <a:normAutofit fontScale="90000"/>
          </a:bodyPr>
          <a:lstStyle/>
          <a:p>
            <a:r>
              <a:rPr lang="nl-NL" sz="4000" dirty="0">
                <a:solidFill>
                  <a:schemeClr val="tx2"/>
                </a:solidFill>
              </a:rPr>
              <a:t>Waar waren we gebleven </a:t>
            </a:r>
          </a:p>
        </p:txBody>
      </p:sp>
      <p:sp>
        <p:nvSpPr>
          <p:cNvPr id="4" name="Tekstvak 3">
            <a:extLst>
              <a:ext uri="{FF2B5EF4-FFF2-40B4-BE49-F238E27FC236}">
                <a16:creationId xmlns:a16="http://schemas.microsoft.com/office/drawing/2014/main" id="{F58E137F-2D35-0230-4094-641BE0B86F3F}"/>
              </a:ext>
            </a:extLst>
          </p:cNvPr>
          <p:cNvSpPr txBox="1"/>
          <p:nvPr/>
        </p:nvSpPr>
        <p:spPr>
          <a:xfrm>
            <a:off x="188088" y="2782669"/>
            <a:ext cx="6094070" cy="461665"/>
          </a:xfrm>
          <a:prstGeom prst="rect">
            <a:avLst/>
          </a:prstGeom>
          <a:noFill/>
        </p:spPr>
        <p:txBody>
          <a:bodyPr wrap="square">
            <a:spAutoFit/>
          </a:bodyPr>
          <a:lstStyle/>
          <a:p>
            <a:r>
              <a:rPr lang="nl-NL" sz="2400" dirty="0">
                <a:solidFill>
                  <a:srgbClr val="0070C0"/>
                </a:solidFill>
              </a:rPr>
              <a:t>....</a:t>
            </a:r>
          </a:p>
        </p:txBody>
      </p:sp>
      <p:pic>
        <p:nvPicPr>
          <p:cNvPr id="7" name="Afbeelding 6">
            <a:extLst>
              <a:ext uri="{FF2B5EF4-FFF2-40B4-BE49-F238E27FC236}">
                <a16:creationId xmlns:a16="http://schemas.microsoft.com/office/drawing/2014/main" id="{AA7BD33D-9E25-9482-7247-95F2E21F0585}"/>
              </a:ext>
            </a:extLst>
          </p:cNvPr>
          <p:cNvPicPr>
            <a:picLocks noChangeAspect="1"/>
          </p:cNvPicPr>
          <p:nvPr/>
        </p:nvPicPr>
        <p:blipFill>
          <a:blip r:embed="rId2"/>
          <a:stretch>
            <a:fillRect/>
          </a:stretch>
        </p:blipFill>
        <p:spPr>
          <a:xfrm>
            <a:off x="90046" y="775358"/>
            <a:ext cx="4513960" cy="3437957"/>
          </a:xfrm>
          <a:prstGeom prst="rect">
            <a:avLst/>
          </a:prstGeom>
        </p:spPr>
      </p:pic>
      <p:pic>
        <p:nvPicPr>
          <p:cNvPr id="8" name="Afbeelding 7">
            <a:extLst>
              <a:ext uri="{FF2B5EF4-FFF2-40B4-BE49-F238E27FC236}">
                <a16:creationId xmlns:a16="http://schemas.microsoft.com/office/drawing/2014/main" id="{819EC8AF-79F1-9DFB-8258-5C9803046EB0}"/>
              </a:ext>
            </a:extLst>
          </p:cNvPr>
          <p:cNvPicPr>
            <a:picLocks noChangeAspect="1"/>
          </p:cNvPicPr>
          <p:nvPr/>
        </p:nvPicPr>
        <p:blipFill>
          <a:blip r:embed="rId3"/>
          <a:stretch>
            <a:fillRect/>
          </a:stretch>
        </p:blipFill>
        <p:spPr>
          <a:xfrm>
            <a:off x="6543676" y="3439169"/>
            <a:ext cx="5443518" cy="3381155"/>
          </a:xfrm>
          <a:prstGeom prst="rect">
            <a:avLst/>
          </a:prstGeom>
        </p:spPr>
      </p:pic>
      <p:pic>
        <p:nvPicPr>
          <p:cNvPr id="2050" name="Picture 2" descr="Doortocht door de Rode Zee | Bijbelverhaal">
            <a:extLst>
              <a:ext uri="{FF2B5EF4-FFF2-40B4-BE49-F238E27FC236}">
                <a16:creationId xmlns:a16="http://schemas.microsoft.com/office/drawing/2014/main" id="{17CDBA12-9BDD-1E7F-F533-8F27BC544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13" y="4301832"/>
            <a:ext cx="5112335" cy="2556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sraëlieten in Egypte: Een slechte koning regeert | Bijbelverhaal">
            <a:extLst>
              <a:ext uri="{FF2B5EF4-FFF2-40B4-BE49-F238E27FC236}">
                <a16:creationId xmlns:a16="http://schemas.microsoft.com/office/drawing/2014/main" id="{354C8C08-E5AC-3552-6241-EFAE8189F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434" y="32028"/>
            <a:ext cx="5679520" cy="283976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D7D295C0-454B-8345-9C3F-8D545FACD8D7}"/>
              </a:ext>
            </a:extLst>
          </p:cNvPr>
          <p:cNvPicPr>
            <a:picLocks noChangeAspect="1"/>
          </p:cNvPicPr>
          <p:nvPr/>
        </p:nvPicPr>
        <p:blipFill>
          <a:blip r:embed="rId6"/>
          <a:stretch>
            <a:fillRect/>
          </a:stretch>
        </p:blipFill>
        <p:spPr>
          <a:xfrm rot="20602480">
            <a:off x="4914900" y="3918818"/>
            <a:ext cx="1663499" cy="1421344"/>
          </a:xfrm>
          <a:prstGeom prst="rect">
            <a:avLst/>
          </a:prstGeom>
        </p:spPr>
      </p:pic>
      <p:sp>
        <p:nvSpPr>
          <p:cNvPr id="6" name="Tekstvak 5">
            <a:extLst>
              <a:ext uri="{FF2B5EF4-FFF2-40B4-BE49-F238E27FC236}">
                <a16:creationId xmlns:a16="http://schemas.microsoft.com/office/drawing/2014/main" id="{BA062F6E-256B-0E93-05C0-1C56DB88900C}"/>
              </a:ext>
            </a:extLst>
          </p:cNvPr>
          <p:cNvSpPr txBox="1"/>
          <p:nvPr/>
        </p:nvSpPr>
        <p:spPr>
          <a:xfrm>
            <a:off x="6562710" y="2782669"/>
            <a:ext cx="5679520" cy="707886"/>
          </a:xfrm>
          <a:prstGeom prst="rect">
            <a:avLst/>
          </a:prstGeom>
          <a:noFill/>
        </p:spPr>
        <p:txBody>
          <a:bodyPr wrap="square" rtlCol="0">
            <a:spAutoFit/>
          </a:bodyPr>
          <a:lstStyle/>
          <a:p>
            <a:r>
              <a:rPr lang="nl-NL" sz="4000" b="1" dirty="0">
                <a:solidFill>
                  <a:srgbClr val="00B050"/>
                </a:solidFill>
              </a:rPr>
              <a:t>Joehoe eindelijk vrij!!</a:t>
            </a:r>
          </a:p>
        </p:txBody>
      </p:sp>
    </p:spTree>
    <p:extLst>
      <p:ext uri="{BB962C8B-B14F-4D97-AF65-F5344CB8AC3E}">
        <p14:creationId xmlns:p14="http://schemas.microsoft.com/office/powerpoint/2010/main" val="4167292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9E9D4-2BCF-48A1-9C23-248AFDA3E998}"/>
              </a:ext>
            </a:extLst>
          </p:cNvPr>
          <p:cNvSpPr>
            <a:spLocks noGrp="1"/>
          </p:cNvSpPr>
          <p:nvPr>
            <p:ph type="title"/>
          </p:nvPr>
        </p:nvSpPr>
        <p:spPr>
          <a:xfrm>
            <a:off x="1401289" y="997528"/>
            <a:ext cx="10179526" cy="3088698"/>
          </a:xfrm>
        </p:spPr>
        <p:txBody>
          <a:bodyPr/>
          <a:lstStyle/>
          <a:p>
            <a:r>
              <a:rPr lang="nl-NL" dirty="0"/>
              <a:t>Let goed op wat is er weg ?</a:t>
            </a:r>
          </a:p>
        </p:txBody>
      </p:sp>
      <p:sp>
        <p:nvSpPr>
          <p:cNvPr id="3" name="Tijdelijke aanduiding voor tekst 2">
            <a:extLst>
              <a:ext uri="{FF2B5EF4-FFF2-40B4-BE49-F238E27FC236}">
                <a16:creationId xmlns:a16="http://schemas.microsoft.com/office/drawing/2014/main" id="{53AF53ED-EA6A-4962-9A12-507425540BF9}"/>
              </a:ext>
            </a:extLst>
          </p:cNvPr>
          <p:cNvSpPr>
            <a:spLocks noGrp="1"/>
          </p:cNvSpPr>
          <p:nvPr>
            <p:ph type="body" idx="1"/>
          </p:nvPr>
        </p:nvSpPr>
        <p:spPr>
          <a:xfrm>
            <a:off x="1401286" y="515630"/>
            <a:ext cx="10179525" cy="4520665"/>
          </a:xfrm>
        </p:spPr>
        <p:txBody>
          <a:bodyPr/>
          <a:lstStyle/>
          <a:p>
            <a:r>
              <a:rPr lang="nl-NL" dirty="0"/>
              <a:t>? </a:t>
            </a:r>
          </a:p>
          <a:p>
            <a:endParaRPr lang="nl-NL" dirty="0"/>
          </a:p>
          <a:p>
            <a:endParaRPr lang="nl-NL" dirty="0"/>
          </a:p>
        </p:txBody>
      </p:sp>
      <mc:AlternateContent xmlns:mc="http://schemas.openxmlformats.org/markup-compatibility/2006" xmlns:pslz="http://schemas.microsoft.com/office/powerpoint/2016/slidezoom">
        <mc:Choice Requires="pslz">
          <p:graphicFrame>
            <p:nvGraphicFramePr>
              <p:cNvPr id="7" name="Diazoom 6">
                <a:extLst>
                  <a:ext uri="{FF2B5EF4-FFF2-40B4-BE49-F238E27FC236}">
                    <a16:creationId xmlns:a16="http://schemas.microsoft.com/office/drawing/2014/main" id="{0282F8C0-9261-4D4F-9043-C8B24EB4DF11}"/>
                  </a:ext>
                </a:extLst>
              </p:cNvPr>
              <p:cNvGraphicFramePr>
                <a:graphicFrameLocks noChangeAspect="1"/>
              </p:cNvGraphicFramePr>
              <p:nvPr>
                <p:extLst>
                  <p:ext uri="{D42A27DB-BD31-4B8C-83A1-F6EECF244321}">
                    <p14:modId xmlns:p14="http://schemas.microsoft.com/office/powerpoint/2010/main" val="668302300"/>
                  </p:ext>
                </p:extLst>
              </p:nvPr>
            </p:nvGraphicFramePr>
            <p:xfrm>
              <a:off x="1800012" y="-1758994"/>
              <a:ext cx="3048000" cy="1714500"/>
            </p:xfrm>
            <a:graphic>
              <a:graphicData uri="http://schemas.microsoft.com/office/powerpoint/2016/slidezoom">
                <pslz:sldZm>
                  <pslz:sldZmObj sldId="343" cId="483703728">
                    <pslz:zmPr id="{17408F30-2794-47FA-8E72-34F259D90BD8}"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Diazoom 6">
                <a:hlinkClick r:id="rId5" action="ppaction://hlinksldjump"/>
                <a:extLst>
                  <a:ext uri="{FF2B5EF4-FFF2-40B4-BE49-F238E27FC236}">
                    <a16:creationId xmlns:a16="http://schemas.microsoft.com/office/drawing/2014/main" id="{0282F8C0-9261-4D4F-9043-C8B24EB4DF11}"/>
                  </a:ext>
                </a:extLst>
              </p:cNvPr>
              <p:cNvPicPr>
                <a:picLocks noGrp="1" noRot="1" noChangeAspect="1" noMove="1" noResize="1" noEditPoints="1" noAdjustHandles="1" noChangeArrowheads="1" noChangeShapeType="1"/>
              </p:cNvPicPr>
              <p:nvPr/>
            </p:nvPicPr>
            <p:blipFill>
              <a:blip r:embed="rId6"/>
              <a:stretch>
                <a:fillRect/>
              </a:stretch>
            </p:blipFill>
            <p:spPr>
              <a:xfrm>
                <a:off x="1800012" y="-175899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8370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7" name="Diazoom 6">
                <a:extLst>
                  <a:ext uri="{FF2B5EF4-FFF2-40B4-BE49-F238E27FC236}">
                    <a16:creationId xmlns:a16="http://schemas.microsoft.com/office/drawing/2014/main" id="{0282F8C0-9261-4D4F-9043-C8B24EB4DF11}"/>
                  </a:ext>
                </a:extLst>
              </p:cNvPr>
              <p:cNvGraphicFramePr>
                <a:graphicFrameLocks noChangeAspect="1"/>
              </p:cNvGraphicFramePr>
              <p:nvPr/>
            </p:nvGraphicFramePr>
            <p:xfrm>
              <a:off x="1800012" y="-1758994"/>
              <a:ext cx="3048000" cy="1714500"/>
            </p:xfrm>
            <a:graphic>
              <a:graphicData uri="http://schemas.microsoft.com/office/powerpoint/2016/slidezoom">
                <pslz:sldZm>
                  <pslz:sldZmObj sldId="343" cId="483703728">
                    <pslz:zmPr id="{17408F30-2794-47FA-8E72-34F259D90BD8}"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Diazoom 6">
                <a:hlinkClick r:id="rId4" action="ppaction://hlinksldjump"/>
                <a:extLst>
                  <a:ext uri="{FF2B5EF4-FFF2-40B4-BE49-F238E27FC236}">
                    <a16:creationId xmlns:a16="http://schemas.microsoft.com/office/drawing/2014/main" id="{0282F8C0-9261-4D4F-9043-C8B24EB4DF11}"/>
                  </a:ext>
                </a:extLst>
              </p:cNvPr>
              <p:cNvPicPr>
                <a:picLocks noGrp="1" noRot="1" noChangeAspect="1" noMove="1" noResize="1" noEditPoints="1" noAdjustHandles="1" noChangeArrowheads="1" noChangeShapeType="1"/>
              </p:cNvPicPr>
              <p:nvPr/>
            </p:nvPicPr>
            <p:blipFill>
              <a:blip r:embed="rId5"/>
              <a:stretch>
                <a:fillRect/>
              </a:stretch>
            </p:blipFill>
            <p:spPr>
              <a:xfrm>
                <a:off x="1800012" y="-1758994"/>
                <a:ext cx="3048000" cy="1714500"/>
              </a:xfrm>
              <a:prstGeom prst="rect">
                <a:avLst/>
              </a:prstGeom>
              <a:ln w="3175">
                <a:solidFill>
                  <a:prstClr val="ltGray"/>
                </a:solidFill>
              </a:ln>
            </p:spPr>
          </p:pic>
        </mc:Fallback>
      </mc:AlternateContent>
      <p:sp>
        <p:nvSpPr>
          <p:cNvPr id="9" name="Tekstvak 8">
            <a:extLst>
              <a:ext uri="{FF2B5EF4-FFF2-40B4-BE49-F238E27FC236}">
                <a16:creationId xmlns:a16="http://schemas.microsoft.com/office/drawing/2014/main" id="{F3EAF63E-8FCA-CE7F-6F51-39A931BF3B37}"/>
              </a:ext>
            </a:extLst>
          </p:cNvPr>
          <p:cNvSpPr txBox="1"/>
          <p:nvPr/>
        </p:nvSpPr>
        <p:spPr>
          <a:xfrm>
            <a:off x="247649" y="249554"/>
            <a:ext cx="6753225" cy="707886"/>
          </a:xfrm>
          <a:prstGeom prst="rect">
            <a:avLst/>
          </a:prstGeom>
          <a:noFill/>
        </p:spPr>
        <p:txBody>
          <a:bodyPr wrap="square" rtlCol="0">
            <a:spAutoFit/>
          </a:bodyPr>
          <a:lstStyle/>
          <a:p>
            <a:r>
              <a:rPr lang="nl-NL" sz="4000" dirty="0">
                <a:solidFill>
                  <a:schemeClr val="tx2"/>
                </a:solidFill>
              </a:rPr>
              <a:t>Wie moppert er wel eens  ? </a:t>
            </a:r>
          </a:p>
        </p:txBody>
      </p:sp>
      <p:pic>
        <p:nvPicPr>
          <p:cNvPr id="1026" name="Picture 2" descr="Mopperen | Kanker.nl">
            <a:extLst>
              <a:ext uri="{FF2B5EF4-FFF2-40B4-BE49-F238E27FC236}">
                <a16:creationId xmlns:a16="http://schemas.microsoft.com/office/drawing/2014/main" id="{5509FC12-0AFD-B448-4FEB-C53A8D4E7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744" y="1272995"/>
            <a:ext cx="3996438" cy="53354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ijbelstudie Gelovig volgen onder de wolk. Geestelijke lessen bij de  woestijnreis | Pastorale hulpverlening jongeren">
            <a:extLst>
              <a:ext uri="{FF2B5EF4-FFF2-40B4-BE49-F238E27FC236}">
                <a16:creationId xmlns:a16="http://schemas.microsoft.com/office/drawing/2014/main" id="{67BC7783-1703-6A7B-8CCE-B6D5033CB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6256" y="3057525"/>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774CFA09-AA08-2615-9F3B-B664A84A8EAB}"/>
              </a:ext>
            </a:extLst>
          </p:cNvPr>
          <p:cNvPicPr>
            <a:picLocks noChangeAspect="1"/>
          </p:cNvPicPr>
          <p:nvPr/>
        </p:nvPicPr>
        <p:blipFill>
          <a:blip r:embed="rId8"/>
          <a:stretch>
            <a:fillRect/>
          </a:stretch>
        </p:blipFill>
        <p:spPr>
          <a:xfrm>
            <a:off x="9668656" y="249554"/>
            <a:ext cx="2133600" cy="1943100"/>
          </a:xfrm>
          <a:prstGeom prst="rect">
            <a:avLst/>
          </a:prstGeom>
        </p:spPr>
      </p:pic>
      <p:sp>
        <p:nvSpPr>
          <p:cNvPr id="6" name="Tekstvak 5">
            <a:extLst>
              <a:ext uri="{FF2B5EF4-FFF2-40B4-BE49-F238E27FC236}">
                <a16:creationId xmlns:a16="http://schemas.microsoft.com/office/drawing/2014/main" id="{92124331-38D3-6F91-3D71-375D9FD9F112}"/>
              </a:ext>
            </a:extLst>
          </p:cNvPr>
          <p:cNvSpPr txBox="1"/>
          <p:nvPr/>
        </p:nvSpPr>
        <p:spPr>
          <a:xfrm>
            <a:off x="6096000" y="1272995"/>
            <a:ext cx="3262313" cy="477054"/>
          </a:xfrm>
          <a:prstGeom prst="rect">
            <a:avLst/>
          </a:prstGeom>
          <a:noFill/>
        </p:spPr>
        <p:txBody>
          <a:bodyPr wrap="square" rtlCol="0">
            <a:spAutoFit/>
          </a:bodyPr>
          <a:lstStyle/>
          <a:p>
            <a:r>
              <a:rPr lang="nl-NL" sz="2500" dirty="0">
                <a:solidFill>
                  <a:srgbClr val="0070C0"/>
                </a:solidFill>
              </a:rPr>
              <a:t>Uhhmm ikke Paula</a:t>
            </a:r>
          </a:p>
        </p:txBody>
      </p:sp>
    </p:spTree>
    <p:extLst>
      <p:ext uri="{BB962C8B-B14F-4D97-AF65-F5344CB8AC3E}">
        <p14:creationId xmlns:p14="http://schemas.microsoft.com/office/powerpoint/2010/main" val="316318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7" name="Diazoom 6">
                <a:extLst>
                  <a:ext uri="{FF2B5EF4-FFF2-40B4-BE49-F238E27FC236}">
                    <a16:creationId xmlns:a16="http://schemas.microsoft.com/office/drawing/2014/main" id="{0282F8C0-9261-4D4F-9043-C8B24EB4DF11}"/>
                  </a:ext>
                </a:extLst>
              </p:cNvPr>
              <p:cNvGraphicFramePr>
                <a:graphicFrameLocks noChangeAspect="1"/>
              </p:cNvGraphicFramePr>
              <p:nvPr/>
            </p:nvGraphicFramePr>
            <p:xfrm>
              <a:off x="1800012" y="-1758994"/>
              <a:ext cx="3048000" cy="1714500"/>
            </p:xfrm>
            <a:graphic>
              <a:graphicData uri="http://schemas.microsoft.com/office/powerpoint/2016/slidezoom">
                <pslz:sldZm>
                  <pslz:sldZmObj sldId="343" cId="483703728">
                    <pslz:zmPr id="{17408F30-2794-47FA-8E72-34F259D90BD8}"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Diazoom 6">
                <a:extLst>
                  <a:ext uri="{FF2B5EF4-FFF2-40B4-BE49-F238E27FC236}">
                    <a16:creationId xmlns:a16="http://schemas.microsoft.com/office/drawing/2014/main" id="{0282F8C0-9261-4D4F-9043-C8B24EB4DF11}"/>
                  </a:ext>
                </a:extLst>
              </p:cNvPr>
              <p:cNvPicPr>
                <a:picLocks noGrp="1" noRot="1" noChangeAspect="1" noMove="1" noResize="1" noEditPoints="1" noAdjustHandles="1" noChangeArrowheads="1" noChangeShapeType="1"/>
              </p:cNvPicPr>
              <p:nvPr/>
            </p:nvPicPr>
            <p:blipFill>
              <a:blip r:embed="rId6"/>
              <a:stretch>
                <a:fillRect/>
              </a:stretch>
            </p:blipFill>
            <p:spPr>
              <a:xfrm>
                <a:off x="1800012" y="-1758994"/>
                <a:ext cx="3048000" cy="1714500"/>
              </a:xfrm>
              <a:prstGeom prst="rect">
                <a:avLst/>
              </a:prstGeom>
              <a:ln w="3175">
                <a:solidFill>
                  <a:prstClr val="ltGray"/>
                </a:solidFill>
              </a:ln>
            </p:spPr>
          </p:pic>
        </mc:Fallback>
      </mc:AlternateContent>
      <p:sp>
        <p:nvSpPr>
          <p:cNvPr id="9" name="Tekstvak 8">
            <a:extLst>
              <a:ext uri="{FF2B5EF4-FFF2-40B4-BE49-F238E27FC236}">
                <a16:creationId xmlns:a16="http://schemas.microsoft.com/office/drawing/2014/main" id="{F3EAF63E-8FCA-CE7F-6F51-39A931BF3B37}"/>
              </a:ext>
            </a:extLst>
          </p:cNvPr>
          <p:cNvSpPr txBox="1"/>
          <p:nvPr/>
        </p:nvSpPr>
        <p:spPr>
          <a:xfrm>
            <a:off x="247649" y="249554"/>
            <a:ext cx="8253413" cy="707886"/>
          </a:xfrm>
          <a:prstGeom prst="rect">
            <a:avLst/>
          </a:prstGeom>
          <a:noFill/>
        </p:spPr>
        <p:txBody>
          <a:bodyPr wrap="square" rtlCol="0">
            <a:spAutoFit/>
          </a:bodyPr>
          <a:lstStyle/>
          <a:p>
            <a:r>
              <a:rPr lang="nl-NL" sz="4000" dirty="0">
                <a:solidFill>
                  <a:schemeClr val="tx2"/>
                </a:solidFill>
              </a:rPr>
              <a:t>Lied Wie moppert er wel eens ? </a:t>
            </a:r>
          </a:p>
        </p:txBody>
      </p:sp>
      <p:pic>
        <p:nvPicPr>
          <p:cNvPr id="2" name="mopperdag kort">
            <a:hlinkClick r:id="" action="ppaction://media"/>
            <a:extLst>
              <a:ext uri="{FF2B5EF4-FFF2-40B4-BE49-F238E27FC236}">
                <a16:creationId xmlns:a16="http://schemas.microsoft.com/office/drawing/2014/main" id="{BA922828-AB66-EC7B-FB7A-200EDF0B110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637" y="1081385"/>
            <a:ext cx="10453688" cy="5880200"/>
          </a:xfrm>
          <a:prstGeom prst="rect">
            <a:avLst/>
          </a:prstGeom>
        </p:spPr>
      </p:pic>
    </p:spTree>
    <p:extLst>
      <p:ext uri="{BB962C8B-B14F-4D97-AF65-F5344CB8AC3E}">
        <p14:creationId xmlns:p14="http://schemas.microsoft.com/office/powerpoint/2010/main" val="7514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pelende kinderen (16: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272_TF03461883_TF03461883" id="{EEF40D4F-EE73-486E-BDB7-045664005C70}" vid="{130F57C7-D4F0-42F6-9D4B-EB580D5B0F20}"/>
    </a:ext>
  </a:extLst>
</a:theme>
</file>

<file path=ppt/theme/theme2.xml><?xml version="1.0" encoding="utf-8"?>
<a:theme xmlns:a="http://schemas.openxmlformats.org/drawingml/2006/main" name="Office-th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5155</TotalTime>
  <Words>1604</Words>
  <Application>Microsoft Office PowerPoint</Application>
  <PresentationFormat>Breedbeeld</PresentationFormat>
  <Paragraphs>160</Paragraphs>
  <Slides>29</Slides>
  <Notes>21</Notes>
  <HiddenSlides>0</HiddenSlides>
  <MMClips>3</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29</vt:i4>
      </vt:variant>
    </vt:vector>
  </HeadingPairs>
  <TitlesOfParts>
    <vt:vector size="36" baseType="lpstr">
      <vt:lpstr>Arial</vt:lpstr>
      <vt:lpstr>Arial</vt:lpstr>
      <vt:lpstr>Calibri</vt:lpstr>
      <vt:lpstr>Euphemia</vt:lpstr>
      <vt:lpstr>Gill Sans</vt:lpstr>
      <vt:lpstr>Wingdings</vt:lpstr>
      <vt:lpstr>Spelende kinderen (16:9)</vt:lpstr>
      <vt:lpstr>PowerPoint-presentatie</vt:lpstr>
      <vt:lpstr>Gezinskerk 16 april 2023  Welkom allemaal! </vt:lpstr>
      <vt:lpstr>PowerPoint-presentatie</vt:lpstr>
      <vt:lpstr>Elkaar begroeten, bidden en zingen</vt:lpstr>
      <vt:lpstr>PowerPoint-presentatie</vt:lpstr>
      <vt:lpstr>PowerPoint-presentatie</vt:lpstr>
      <vt:lpstr>Waar waren we gebleven </vt:lpstr>
      <vt:lpstr>PowerPoint-presentatie</vt:lpstr>
      <vt:lpstr>PowerPoint-presentatie</vt:lpstr>
      <vt:lpstr>PowerPoint-presentatie</vt:lpstr>
      <vt:lpstr>PowerPoint-presentatie</vt:lpstr>
      <vt:lpstr>God trekt voor hen uit! Exodus 13: 21</vt:lpstr>
      <vt:lpstr>God stuurt vlees en brood   Exodus 16</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Fijn dat je er was !  Tot de volgende keer op:   vrijdag 5 mei vrijheidsmaaltijd  Start …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Gezinskerk 6 januari 2019    Welkom allemaal</dc:title>
  <dc:creator>paula de Nooijer</dc:creator>
  <cp:lastModifiedBy>Rosemarie Havinga</cp:lastModifiedBy>
  <cp:revision>387</cp:revision>
  <dcterms:created xsi:type="dcterms:W3CDTF">2018-12-31T14:32:00Z</dcterms:created>
  <dcterms:modified xsi:type="dcterms:W3CDTF">2023-04-14T20:28:07Z</dcterms:modified>
</cp:coreProperties>
</file>