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7" r:id="rId2"/>
    <p:sldId id="256" r:id="rId3"/>
    <p:sldId id="375" r:id="rId4"/>
    <p:sldId id="269" r:id="rId5"/>
    <p:sldId id="378" r:id="rId6"/>
    <p:sldId id="377" r:id="rId7"/>
    <p:sldId id="379" r:id="rId8"/>
    <p:sldId id="386" r:id="rId9"/>
    <p:sldId id="360" r:id="rId10"/>
    <p:sldId id="387" r:id="rId11"/>
    <p:sldId id="369" r:id="rId12"/>
    <p:sldId id="380" r:id="rId13"/>
    <p:sldId id="372" r:id="rId14"/>
    <p:sldId id="385" r:id="rId15"/>
    <p:sldId id="383" r:id="rId16"/>
    <p:sldId id="388" r:id="rId17"/>
    <p:sldId id="367" r:id="rId18"/>
    <p:sldId id="365" r:id="rId19"/>
    <p:sldId id="381" r:id="rId20"/>
    <p:sldId id="384" r:id="rId21"/>
    <p:sldId id="309" r:id="rId22"/>
    <p:sldId id="363" r:id="rId23"/>
    <p:sldId id="382" r:id="rId24"/>
    <p:sldId id="288" r:id="rId25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de Nooijer" initials="pdN" lastIdx="1" clrIdx="0"/>
  <p:cmAuthor id="2" name="Nooijer, P. de" initials="NPd" lastIdx="1" clrIdx="1">
    <p:extLst>
      <p:ext uri="{19B8F6BF-5375-455C-9EA6-DF929625EA0E}">
        <p15:presenceInfo xmlns:p15="http://schemas.microsoft.com/office/powerpoint/2012/main" userId="S::PONNOR@pontes.nl::e1a1faad-51c1-4556-80c5-7e90d0aed2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AD0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2A5A3-9425-4E63-8C25-A74EB3D331B0}" v="7" dt="2023-03-18T20:29:53.956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598" autoAdjust="0"/>
    <p:restoredTop sz="94660"/>
  </p:normalViewPr>
  <p:slideViewPr>
    <p:cSldViewPr snapToGrid="0">
      <p:cViewPr varScale="1">
        <p:scale>
          <a:sx n="55" d="100"/>
          <a:sy n="55" d="100"/>
        </p:scale>
        <p:origin x="40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69D9042-FF5D-42FE-922D-1F426028E958}" type="datetime1">
              <a:rPr lang="nl-NL" smtClean="0"/>
              <a:pPr algn="r" rtl="0"/>
              <a:t>26-3-2023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nl-NL" smtClean="0"/>
              <a:pPr algn="r" rt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76A7308B-96FD-4029-952E-5DDB89B6205C}" type="datetime1">
              <a:rPr lang="nl-NL" noProof="0" smtClean="0"/>
              <a:pPr algn="r"/>
              <a:t>26-3-2023</a:t>
            </a:fld>
            <a:endParaRPr lang="nl-NL" noProof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935E2820-AFE1-45FA-949E-17BDB534E1DC}" type="slidenum">
              <a:rPr lang="nl-NL" noProof="0" smtClean="0"/>
              <a:pPr algn="r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935E2820-AFE1-45FA-949E-17BDB534E1DC}" type="slidenum">
              <a:rPr lang="nl-NL" smtClean="0"/>
              <a:pPr algn="r" rtl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https://www.youtube.com/watch?v=bCbzjZvZq_0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nl-NL" noProof="0" smtClean="0"/>
              <a:pPr algn="r"/>
              <a:t>13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0851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nl-NL" noProof="0" smtClean="0"/>
              <a:pPr algn="r"/>
              <a:t>21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16940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935E2820-AFE1-45FA-949E-17BDB534E1DC}" type="slidenum">
              <a:rPr lang="nl-NL" smtClean="0"/>
              <a:pPr algn="r" rtl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02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935E2820-AFE1-45FA-949E-17BDB534E1DC}" type="slidenum">
              <a:rPr lang="nl-NL" smtClean="0"/>
              <a:pPr algn="r" rtl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https://www.youtube.com/watch?v=nNBRf8-w0fU&amp;t=18s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nl-NL" noProof="0" smtClean="0"/>
              <a:pPr algn="r"/>
              <a:t>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87534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Tijdens dit project lezen we de volgende teksten uit het Nieuwe Testament: - Zondag 1: Wie is Hij, dat de wind en het water Hem gehoorzamen? (Marcus 4:35-41) - Zondag 2: Wie is Hij, dat Hij de zonden van mensen vergeeft? (Lucas 7:36-50) - Zondag 3: Hoe kan Hij zeggen dat Hij uit de hemel komt? (Johannes 6:25-36, 41-51) - Zondag 4: Wie zeggen de mensen dat Ik ben? (Matteüs 16:13-17, 20-21) - Zondag 5: Wie is Hij, dat Hij als een koning Jeruzalem binnenrijdt? (Matteüs 21:1-11) - Zondag 6: Hij is opgestaan, het is echt waar! (Lucas 24:13-35) veranderen in de kruisiging ...onderste is dan de opstanding verschijning aan de </a:t>
            </a:r>
            <a:r>
              <a:rPr lang="nl-NL" dirty="0" err="1"/>
              <a:t>twaalfen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nl-NL" noProof="0" smtClean="0"/>
              <a:pPr algn="r"/>
              <a:t>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0033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https://www.youtube.com/watch?v=CWkmZev4bq4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nl-NL" noProof="0" smtClean="0"/>
              <a:pPr algn="r"/>
              <a:t>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883997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nl-NL" noProof="0" smtClean="0"/>
              <a:pPr algn="r"/>
              <a:t>9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71628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https://www.youtube.com/watch?v=VTYbbiiTypU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nl-NL" noProof="0" smtClean="0"/>
              <a:pPr algn="r"/>
              <a:t>10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936579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brood des levens; Want Ik ben vanuit de hemel neder gedaald, niet om mijn wil te doen maar de wil van Hem, die Mij gezonden heeft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nl-NL" noProof="0" smtClean="0"/>
              <a:pPr algn="r"/>
              <a:t>11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12707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nl-NL" noProof="0" smtClean="0"/>
              <a:pPr algn="r"/>
              <a:t>12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54284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B0281E7-8860-42A6-AD7B-1741F4E3CB10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pPr rt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8AC5619-4CE3-45B1-A50B-D311D8816F94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720042C-C662-4D5C-9563-09504E1D865E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C9F2D71-F8AC-4830-BD83-0EB66B781DB1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8BC103C-5B48-4A06-AF54-E200E91DA090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AEA5A8-EAEA-4578-970E-832FA454F6CE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C313BF6-1518-4C63-8730-119E39E5382A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FEC610E-ADBA-438F-BE16-F21C20CF76F6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1E1F3A8-E1DB-45B7-A675-D01A2AF8B711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107E48-990D-4FD1-9524-D8BACFCCFB23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DBDB7D-AAC8-4EC6-B9FE-9232F2EF7FA0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/>
              <a:t>Klik om de tekststijlen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6AF74D68-90BC-4A28-8D6A-1FEF2F3EF403}" type="datetime1">
              <a:rPr lang="nl-NL" smtClean="0"/>
              <a:pPr/>
              <a:t>26-3-2023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nl-NL" smtClean="0"/>
              <a:pPr rt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CZ9aKWrwvP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-D7VIc-qts4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5" Type="http://schemas.openxmlformats.org/officeDocument/2006/relationships/slide" Target="slide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0.png"/><Relationship Id="rId4" Type="http://schemas.openxmlformats.org/officeDocument/2006/relationships/slide" Target="slide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buiten, water, vijver&#10;&#10;Automatisch gegenereerde beschrijving">
            <a:extLst>
              <a:ext uri="{FF2B5EF4-FFF2-40B4-BE49-F238E27FC236}">
                <a16:creationId xmlns:a16="http://schemas.microsoft.com/office/drawing/2014/main" id="{C6845E04-D376-4093-9777-CEC2D2DEC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4779" y="678502"/>
            <a:ext cx="4280970" cy="321072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3D2C6A55-25B2-46BA-9247-F6D3AED7FFDF}"/>
              </a:ext>
            </a:extLst>
          </p:cNvPr>
          <p:cNvSpPr/>
          <p:nvPr/>
        </p:nvSpPr>
        <p:spPr>
          <a:xfrm>
            <a:off x="3658654" y="474906"/>
            <a:ext cx="44176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3200" b="1" cap="none" spc="0" dirty="0">
                <a:ln/>
                <a:solidFill>
                  <a:schemeClr val="accent3"/>
                </a:solidFill>
                <a:effectLst/>
              </a:rPr>
              <a:t>Gezinskerk 19 </a:t>
            </a:r>
            <a:r>
              <a:rPr lang="nl-NL" sz="3200" b="1" dirty="0">
                <a:ln/>
                <a:solidFill>
                  <a:schemeClr val="accent3"/>
                </a:solidFill>
              </a:rPr>
              <a:t>m</a:t>
            </a:r>
            <a:r>
              <a:rPr lang="nl-NL" sz="3200" b="1" cap="none" spc="0" dirty="0">
                <a:ln/>
                <a:solidFill>
                  <a:schemeClr val="accent3"/>
                </a:solidFill>
                <a:effectLst/>
              </a:rPr>
              <a:t>aart</a:t>
            </a:r>
            <a:r>
              <a:rPr lang="nl-NL" sz="3200" b="1" dirty="0">
                <a:ln/>
                <a:solidFill>
                  <a:schemeClr val="accent3"/>
                </a:solidFill>
              </a:rPr>
              <a:t> </a:t>
            </a:r>
            <a:r>
              <a:rPr lang="nl-NL" sz="3200" b="1" cap="none" spc="0" dirty="0">
                <a:ln/>
                <a:solidFill>
                  <a:schemeClr val="accent3"/>
                </a:solidFill>
                <a:effectLst/>
              </a:rPr>
              <a:t>11:15 uu</a:t>
            </a:r>
            <a:r>
              <a:rPr lang="nl-NL" sz="3200" b="1" dirty="0">
                <a:ln/>
                <a:solidFill>
                  <a:schemeClr val="accent3"/>
                </a:solidFill>
              </a:rPr>
              <a:t>r in de kerk </a:t>
            </a:r>
            <a:endParaRPr lang="nl-NL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AutoShape 2" descr="Auteurs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DC56AE1-67B8-08AF-434C-E7C2ED7E1851}"/>
              </a:ext>
            </a:extLst>
          </p:cNvPr>
          <p:cNvSpPr txBox="1"/>
          <p:nvPr/>
        </p:nvSpPr>
        <p:spPr>
          <a:xfrm>
            <a:off x="3933286" y="2504236"/>
            <a:ext cx="40434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>
                <a:solidFill>
                  <a:srgbClr val="0070C0"/>
                </a:solidFill>
              </a:rPr>
              <a:t>Wat gebeurd er </a:t>
            </a:r>
            <a:br>
              <a:rPr lang="nl-NL" sz="2800" i="1" dirty="0">
                <a:solidFill>
                  <a:srgbClr val="0070C0"/>
                </a:solidFill>
              </a:rPr>
            </a:br>
            <a:r>
              <a:rPr lang="nl-NL" sz="2800" i="1" dirty="0">
                <a:solidFill>
                  <a:srgbClr val="0070C0"/>
                </a:solidFill>
              </a:rPr>
              <a:t>toch allemaal</a:t>
            </a:r>
          </a:p>
          <a:p>
            <a:r>
              <a:rPr lang="nl-NL" sz="2800" i="1" dirty="0">
                <a:solidFill>
                  <a:srgbClr val="0070C0"/>
                </a:solidFill>
              </a:rPr>
              <a:t>onderweg naar Pasen ?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768899A-B8C5-3E11-5204-CDBA5494A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720" y="13184"/>
            <a:ext cx="4139162" cy="5322745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69EC48A6-A10D-3D4B-75A8-24F48BE5EF9A}"/>
              </a:ext>
            </a:extLst>
          </p:cNvPr>
          <p:cNvSpPr txBox="1"/>
          <p:nvPr/>
        </p:nvSpPr>
        <p:spPr>
          <a:xfrm>
            <a:off x="2041910" y="5505470"/>
            <a:ext cx="9440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tx2"/>
                </a:solidFill>
              </a:rPr>
              <a:t>In het veertigdagenproject van Bijbel Basics op zoek naar Jezus!</a:t>
            </a:r>
          </a:p>
        </p:txBody>
      </p:sp>
    </p:spTree>
    <p:extLst>
      <p:ext uri="{BB962C8B-B14F-4D97-AF65-F5344CB8AC3E}">
        <p14:creationId xmlns:p14="http://schemas.microsoft.com/office/powerpoint/2010/main" val="99206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6DDC525-FA8C-1B13-1826-DBA12B298FF8}"/>
              </a:ext>
            </a:extLst>
          </p:cNvPr>
          <p:cNvSpPr txBox="1"/>
          <p:nvPr/>
        </p:nvSpPr>
        <p:spPr>
          <a:xfrm>
            <a:off x="3047036" y="324722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https://www.youtube.com/watch?v=VTYbbiiTypU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20E4ED9-23CA-EDD0-12DB-764861427505}"/>
              </a:ext>
            </a:extLst>
          </p:cNvPr>
          <p:cNvSpPr txBox="1"/>
          <p:nvPr/>
        </p:nvSpPr>
        <p:spPr>
          <a:xfrm>
            <a:off x="567159" y="370390"/>
            <a:ext cx="9942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Lied</a:t>
            </a:r>
          </a:p>
        </p:txBody>
      </p:sp>
    </p:spTree>
    <p:extLst>
      <p:ext uri="{BB962C8B-B14F-4D97-AF65-F5344CB8AC3E}">
        <p14:creationId xmlns:p14="http://schemas.microsoft.com/office/powerpoint/2010/main" val="187950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oot verzekeren zonder vaarbewijs - Diks Verzekeringen">
            <a:extLst>
              <a:ext uri="{FF2B5EF4-FFF2-40B4-BE49-F238E27FC236}">
                <a16:creationId xmlns:a16="http://schemas.microsoft.com/office/drawing/2014/main" id="{30120268-9830-F246-C311-D364DA6AF7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Boot verzekeren zonder vaarbewijs - Diks Verzekeringen">
            <a:extLst>
              <a:ext uri="{FF2B5EF4-FFF2-40B4-BE49-F238E27FC236}">
                <a16:creationId xmlns:a16="http://schemas.microsoft.com/office/drawing/2014/main" id="{2E22501B-6D0B-EA4F-8DB5-ECA6997F11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AABE949-17C4-E535-0FBA-1971E66D2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36" y="216217"/>
            <a:ext cx="4935901" cy="642556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BA43AAE-FCF5-BA2E-40BB-CB53DF266E56}"/>
              </a:ext>
            </a:extLst>
          </p:cNvPr>
          <p:cNvSpPr txBox="1"/>
          <p:nvPr/>
        </p:nvSpPr>
        <p:spPr>
          <a:xfrm>
            <a:off x="5416952" y="335666"/>
            <a:ext cx="661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</a:rPr>
              <a:t>Hoe kan Hij zeggen dat Hij uit de hemel komt?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3EE424C-93EF-4F20-61CF-DF799935DF7C}"/>
              </a:ext>
            </a:extLst>
          </p:cNvPr>
          <p:cNvSpPr txBox="1"/>
          <p:nvPr/>
        </p:nvSpPr>
        <p:spPr>
          <a:xfrm>
            <a:off x="5092137" y="6349852"/>
            <a:ext cx="3067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(Johannes 6:25-36, 41-51)</a:t>
            </a:r>
          </a:p>
        </p:txBody>
      </p:sp>
      <p:pic>
        <p:nvPicPr>
          <p:cNvPr id="1026" name="Picture 2" descr="Johannes 6:35 | DagelijkseBroodkruimels">
            <a:extLst>
              <a:ext uri="{FF2B5EF4-FFF2-40B4-BE49-F238E27FC236}">
                <a16:creationId xmlns:a16="http://schemas.microsoft.com/office/drawing/2014/main" id="{E39AA4EE-DFB5-EE39-9A65-F1313272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276" y="4412080"/>
            <a:ext cx="3665488" cy="24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14. Een ware vermenigvuldiging bij de vertelling van de wonderbare  spijziging">
            <a:extLst>
              <a:ext uri="{FF2B5EF4-FFF2-40B4-BE49-F238E27FC236}">
                <a16:creationId xmlns:a16="http://schemas.microsoft.com/office/drawing/2014/main" id="{7470136B-D66B-1A9C-3549-8D67DD6D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053" y="797331"/>
            <a:ext cx="3484947" cy="230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ndelen op het water – van genesis tot openbaringen">
            <a:extLst>
              <a:ext uri="{FF2B5EF4-FFF2-40B4-BE49-F238E27FC236}">
                <a16:creationId xmlns:a16="http://schemas.microsoft.com/office/drawing/2014/main" id="{AF38031E-EFC0-44E2-B710-EE6BD2CB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605" y="2443596"/>
            <a:ext cx="2648823" cy="23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0F21068-A6C7-7D49-E9AF-A926983878A3}"/>
              </a:ext>
            </a:extLst>
          </p:cNvPr>
          <p:cNvSpPr txBox="1"/>
          <p:nvPr/>
        </p:nvSpPr>
        <p:spPr>
          <a:xfrm>
            <a:off x="8370276" y="3159125"/>
            <a:ext cx="366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Na de spijziging, gaat Jezus over het meer naar de discipelen in het schip dan volgt de uitleg...Ik ben door de Vader gezonden!</a:t>
            </a:r>
          </a:p>
        </p:txBody>
      </p:sp>
      <p:pic>
        <p:nvPicPr>
          <p:cNvPr id="1032" name="Picture 8" descr="Doen Schrikken Emoticon, Emoji, Smiley - Vectorillustratie Vector  Illustratie - Illustration of gezichts, wangen: 96526936">
            <a:extLst>
              <a:ext uri="{FF2B5EF4-FFF2-40B4-BE49-F238E27FC236}">
                <a16:creationId xmlns:a16="http://schemas.microsoft.com/office/drawing/2014/main" id="{EEB005F0-780A-23F2-5E21-9D5558968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3956">
            <a:off x="5344080" y="2000798"/>
            <a:ext cx="983848" cy="98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18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38EA2-238B-C806-3133-83274D9A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18" y="243068"/>
            <a:ext cx="11997782" cy="718138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5A4A0C-2AB0-F20E-F5C6-8616140C9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098" y="1682729"/>
            <a:ext cx="6934200" cy="40481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B29E576-5D83-30B6-EACE-6F30AB127942}"/>
              </a:ext>
            </a:extLst>
          </p:cNvPr>
          <p:cNvSpPr txBox="1"/>
          <p:nvPr/>
        </p:nvSpPr>
        <p:spPr>
          <a:xfrm>
            <a:off x="300942" y="370390"/>
            <a:ext cx="7616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Lied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1F6B87C-DF08-C94B-2DF6-3AA5FAA0F2AE}"/>
              </a:ext>
            </a:extLst>
          </p:cNvPr>
          <p:cNvSpPr txBox="1"/>
          <p:nvPr/>
        </p:nvSpPr>
        <p:spPr>
          <a:xfrm>
            <a:off x="3302643" y="5704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i="0" u="sng" dirty="0">
                <a:solidFill>
                  <a:srgbClr val="196AD4"/>
                </a:solidFill>
                <a:effectLst/>
                <a:latin typeface="Calibri" panose="020F0502020204030204" pitchFamily="34" charset="0"/>
                <a:hlinkClick r:id="rId4"/>
              </a:rPr>
              <a:t>https://www.youtube.com/watch?v=CZ9aKWrwvPA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448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DC76DC-B44D-7446-54A1-09881548DF21}"/>
              </a:ext>
            </a:extLst>
          </p:cNvPr>
          <p:cNvSpPr txBox="1"/>
          <p:nvPr/>
        </p:nvSpPr>
        <p:spPr>
          <a:xfrm>
            <a:off x="682906" y="416689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tx2"/>
                </a:solidFill>
              </a:rPr>
              <a:t>Wie zeggen de mensen dat Ik ben?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6E92C35-118F-61C5-850E-C672916FF63E}"/>
              </a:ext>
            </a:extLst>
          </p:cNvPr>
          <p:cNvSpPr txBox="1"/>
          <p:nvPr/>
        </p:nvSpPr>
        <p:spPr>
          <a:xfrm>
            <a:off x="1220166" y="643652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(Matteüs 16:13-17, 20-21)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6130D0-4861-481E-E02D-108B5B87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57" y="1446761"/>
            <a:ext cx="3836644" cy="49945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CAF9928-9257-603C-4060-86D0C9C63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240" y="233807"/>
            <a:ext cx="2951748" cy="325192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0D7D372-4DAC-D569-8E96-E4B167075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26" y="1763276"/>
            <a:ext cx="3228975" cy="25336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F69835-15BF-93C3-5A2C-3EE63674F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365" y="4296926"/>
            <a:ext cx="4053382" cy="2452816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2293AFE4-17D4-23D8-788E-6AA35D8D139B}"/>
              </a:ext>
            </a:extLst>
          </p:cNvPr>
          <p:cNvSpPr txBox="1"/>
          <p:nvPr/>
        </p:nvSpPr>
        <p:spPr>
          <a:xfrm>
            <a:off x="4705325" y="5750789"/>
            <a:ext cx="3368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Kroon vol dorens wijst naar lijden, de1e aankondiging van het lijden</a:t>
            </a:r>
          </a:p>
        </p:txBody>
      </p:sp>
      <p:pic>
        <p:nvPicPr>
          <p:cNvPr id="2050" name="Picture 2" descr="Emoticon Verdrietig Geel - Gratis afbeelding op Pixabay">
            <a:extLst>
              <a:ext uri="{FF2B5EF4-FFF2-40B4-BE49-F238E27FC236}">
                <a16:creationId xmlns:a16="http://schemas.microsoft.com/office/drawing/2014/main" id="{ADEA99EB-0641-BC98-0C07-D06136B30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41" y="4570391"/>
            <a:ext cx="1037759" cy="10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62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D244FE-C2F7-7B32-0EDD-B515C7C8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84" y="180472"/>
            <a:ext cx="7112000" cy="47163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2D8590D-DEB0-1907-DDF7-68F7C530B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506" y="2352985"/>
            <a:ext cx="4290010" cy="35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4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D234254-56B8-3618-5197-4D94E554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290512"/>
            <a:ext cx="726757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93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9E42059-5C28-0375-BC96-9F8701747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17" y="2066925"/>
            <a:ext cx="9172575" cy="479107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92EDE34-F011-9F9B-CEE0-1FBB44C86958}"/>
              </a:ext>
            </a:extLst>
          </p:cNvPr>
          <p:cNvSpPr txBox="1"/>
          <p:nvPr/>
        </p:nvSpPr>
        <p:spPr>
          <a:xfrm>
            <a:off x="0" y="259080"/>
            <a:ext cx="993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Lied Hij kwam naar de mensen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B3AC0CD-5244-00CD-76D9-956DB6DBEC46}"/>
              </a:ext>
            </a:extLst>
          </p:cNvPr>
          <p:cNvSpPr txBox="1"/>
          <p:nvPr/>
        </p:nvSpPr>
        <p:spPr>
          <a:xfrm>
            <a:off x="3107610" y="1392385"/>
            <a:ext cx="6187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https://www.youtube.com/watch?v=bCbzjZvZq_0</a:t>
            </a:r>
          </a:p>
        </p:txBody>
      </p:sp>
    </p:spTree>
    <p:extLst>
      <p:ext uri="{BB962C8B-B14F-4D97-AF65-F5344CB8AC3E}">
        <p14:creationId xmlns:p14="http://schemas.microsoft.com/office/powerpoint/2010/main" val="3209887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B8B0D188-8C7C-E4CD-2409-810BFA9E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96" y="370390"/>
            <a:ext cx="11583408" cy="1200416"/>
          </a:xfrm>
        </p:spPr>
        <p:txBody>
          <a:bodyPr>
            <a:normAutofit fontScale="90000"/>
          </a:bodyPr>
          <a:lstStyle/>
          <a:p>
            <a:r>
              <a:rPr lang="en-US" dirty="0"/>
              <a:t>5e Plaatje </a:t>
            </a:r>
            <a:r>
              <a:rPr lang="nl-NL" dirty="0"/>
              <a:t>uit het kerkraam: Hij rijdt als een koning...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Weet je nog 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EB6F704-E295-656D-F646-D0372D68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22" y="1863450"/>
            <a:ext cx="3836644" cy="4994550"/>
          </a:xfrm>
          <a:prstGeom prst="rect">
            <a:avLst/>
          </a:prstGeom>
        </p:spPr>
      </p:pic>
      <p:pic>
        <p:nvPicPr>
          <p:cNvPr id="4" name="Afbeelding 3" descr="Afbeelding met buiten, lucht, weg, boom&#10;&#10;Automatisch gegenereerde beschrijving">
            <a:extLst>
              <a:ext uri="{FF2B5EF4-FFF2-40B4-BE49-F238E27FC236}">
                <a16:creationId xmlns:a16="http://schemas.microsoft.com/office/drawing/2014/main" id="{EDB3E89E-8E4A-B1DB-9514-EF0F5644F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999" y="1394749"/>
            <a:ext cx="4100001" cy="5463251"/>
          </a:xfrm>
          <a:prstGeom prst="rect">
            <a:avLst/>
          </a:prstGeom>
        </p:spPr>
      </p:pic>
      <p:pic>
        <p:nvPicPr>
          <p:cNvPr id="6" name="Afbeelding 5" descr="Afbeelding met buiten, lucht, weg, boom&#10;&#10;Automatisch gegenereerde beschrijving">
            <a:extLst>
              <a:ext uri="{FF2B5EF4-FFF2-40B4-BE49-F238E27FC236}">
                <a16:creationId xmlns:a16="http://schemas.microsoft.com/office/drawing/2014/main" id="{202AA55C-2889-3438-73A1-BBD297E47A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09" y="1394751"/>
            <a:ext cx="4100001" cy="54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1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016665-2E58-9690-FB1D-8BE74242B7C4}"/>
              </a:ext>
            </a:extLst>
          </p:cNvPr>
          <p:cNvSpPr txBox="1"/>
          <p:nvPr/>
        </p:nvSpPr>
        <p:spPr>
          <a:xfrm>
            <a:off x="219919" y="208344"/>
            <a:ext cx="11736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tx2"/>
                </a:solidFill>
              </a:rPr>
              <a:t>Maar wat gebeurd er met Pasen...welk plaatje komt bij nr. 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CFB93A2-08B7-7ED3-EA38-1884DD41E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1066695"/>
            <a:ext cx="4321601" cy="5625868"/>
          </a:xfrm>
          <a:prstGeom prst="rect">
            <a:avLst/>
          </a:prstGeom>
        </p:spPr>
      </p:pic>
      <p:pic>
        <p:nvPicPr>
          <p:cNvPr id="5" name="Picture 2" descr="Emoticon Verdrietig Geel - Gratis afbeelding op Pixabay">
            <a:extLst>
              <a:ext uri="{FF2B5EF4-FFF2-40B4-BE49-F238E27FC236}">
                <a16:creationId xmlns:a16="http://schemas.microsoft.com/office/drawing/2014/main" id="{DCF6433D-5DC6-D732-0D84-87844560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441" y="1230187"/>
            <a:ext cx="1906440" cy="19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839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94B7B7-BDCB-6DAC-B6E4-303C9C788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53" y="137160"/>
            <a:ext cx="9372600" cy="1200416"/>
          </a:xfr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Jezus sterft voor ons aan het kruis en wordt begraven...</a:t>
            </a:r>
          </a:p>
        </p:txBody>
      </p:sp>
      <p:pic>
        <p:nvPicPr>
          <p:cNvPr id="1026" name="Picture 2" descr="Nieuwe testament | Kleuteridee">
            <a:extLst>
              <a:ext uri="{FF2B5EF4-FFF2-40B4-BE49-F238E27FC236}">
                <a16:creationId xmlns:a16="http://schemas.microsoft.com/office/drawing/2014/main" id="{2E7F1122-CD1C-AFDE-CAAB-574DE3AC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3" y="1595535"/>
            <a:ext cx="3031222" cy="227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en vast fundament">
            <a:extLst>
              <a:ext uri="{FF2B5EF4-FFF2-40B4-BE49-F238E27FC236}">
                <a16:creationId xmlns:a16="http://schemas.microsoft.com/office/drawing/2014/main" id="{D885C5BE-A3E3-6B3E-A295-A003127B0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7" y="4550071"/>
            <a:ext cx="2790474" cy="209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D601439-FBA4-F0D2-0869-D67DAEAF0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184" y="1449544"/>
            <a:ext cx="4759210" cy="519338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AF22BA-130C-E5B4-631C-BA1C3978A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08" y="3329395"/>
            <a:ext cx="2706609" cy="19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0686" y="617317"/>
            <a:ext cx="7896074" cy="1247260"/>
          </a:xfrm>
        </p:spPr>
        <p:txBody>
          <a:bodyPr rtlCol="0">
            <a:noAutofit/>
          </a:bodyPr>
          <a:lstStyle/>
          <a:p>
            <a:r>
              <a:rPr lang="nl-NL" sz="4000" dirty="0">
                <a:solidFill>
                  <a:schemeClr val="tx2"/>
                </a:solidFill>
              </a:rPr>
              <a:t>Gezinskerk 19 maart 2023</a:t>
            </a:r>
            <a:br>
              <a:rPr lang="nl-NL" sz="4000" dirty="0">
                <a:solidFill>
                  <a:schemeClr val="tx2"/>
                </a:solidFill>
              </a:rPr>
            </a:br>
            <a:br>
              <a:rPr lang="nl-NL" sz="4000" dirty="0">
                <a:solidFill>
                  <a:schemeClr val="tx2"/>
                </a:solidFill>
              </a:rPr>
            </a:br>
            <a:r>
              <a:rPr lang="nl-NL" sz="4000" dirty="0">
                <a:solidFill>
                  <a:schemeClr val="tx2"/>
                </a:solidFill>
              </a:rPr>
              <a:t>Welkom allemaal!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E19CE4-0A77-24CB-7720-156CD969D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40" y="2735962"/>
            <a:ext cx="11880340" cy="396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F41EC-64BD-8F76-0D68-14855203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158" y="183977"/>
            <a:ext cx="9372600" cy="1200416"/>
          </a:xfrm>
        </p:spPr>
        <p:txBody>
          <a:bodyPr/>
          <a:lstStyle/>
          <a:p>
            <a:r>
              <a:rPr lang="nl-NL" b="0" i="0" u="sng" dirty="0">
                <a:solidFill>
                  <a:srgbClr val="338FE9"/>
                </a:solidFill>
                <a:effectLst/>
                <a:latin typeface="Helvetica Neue"/>
                <a:hlinkClick r:id="rId2"/>
              </a:rPr>
              <a:t>https://www.youtube.com/watch?v=-D7VIc-qts4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9DC7A8-8C2A-A776-277A-FD92FF56A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950" y="1720915"/>
            <a:ext cx="68389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93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06437" y="251354"/>
            <a:ext cx="7713224" cy="77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tx2"/>
                </a:solidFill>
              </a:rPr>
              <a:t>Collecte</a:t>
            </a:r>
          </a:p>
        </p:txBody>
      </p:sp>
      <p:sp>
        <p:nvSpPr>
          <p:cNvPr id="4" name="Rechthoek 3"/>
          <p:cNvSpPr/>
          <p:nvPr/>
        </p:nvSpPr>
        <p:spPr>
          <a:xfrm>
            <a:off x="220716" y="1326185"/>
            <a:ext cx="8860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3200" dirty="0">
              <a:solidFill>
                <a:schemeClr val="tx2"/>
              </a:solidFill>
            </a:endParaRPr>
          </a:p>
          <a:p>
            <a:endParaRPr lang="nl-NL" sz="3200" dirty="0">
              <a:solidFill>
                <a:schemeClr val="tx2"/>
              </a:solidFill>
            </a:endParaRPr>
          </a:p>
          <a:p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EC8D75-5598-4BC4-A593-BBAB49FC9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334" y="140027"/>
            <a:ext cx="4174950" cy="450894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9D289AF-7347-4B73-8626-D44A1020D787}"/>
              </a:ext>
            </a:extLst>
          </p:cNvPr>
          <p:cNvSpPr txBox="1"/>
          <p:nvPr/>
        </p:nvSpPr>
        <p:spPr>
          <a:xfrm>
            <a:off x="899287" y="4948215"/>
            <a:ext cx="11566726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3200" dirty="0">
                <a:solidFill>
                  <a:schemeClr val="tx2"/>
                </a:solidFill>
              </a:rPr>
              <a:t>1</a:t>
            </a:r>
            <a:r>
              <a:rPr lang="nl-NL" sz="3200" baseline="30000" dirty="0">
                <a:solidFill>
                  <a:schemeClr val="tx2"/>
                </a:solidFill>
              </a:rPr>
              <a:t>e</a:t>
            </a:r>
            <a:r>
              <a:rPr lang="nl-NL" sz="3200" dirty="0">
                <a:solidFill>
                  <a:schemeClr val="tx2"/>
                </a:solidFill>
              </a:rPr>
              <a:t> </a:t>
            </a:r>
            <a:r>
              <a:rPr lang="nl-NL" sz="4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 Kerk : Landelijk missionair werk (</a:t>
            </a:r>
            <a:r>
              <a:rPr lang="nl-NL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JONG EN OUD THUIS IN DE KLIEDERKERK)</a:t>
            </a:r>
            <a:endParaRPr lang="nl-NL" sz="4000" b="0" i="0" dirty="0">
              <a:solidFill>
                <a:srgbClr val="201F1E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nl-NL" sz="18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                   </a:t>
            </a:r>
          </a:p>
          <a:p>
            <a:pPr algn="l"/>
            <a:r>
              <a:rPr lang="nl-NL" sz="18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          </a:t>
            </a:r>
            <a:endParaRPr lang="nl-NL" sz="3200" baseline="30000" dirty="0">
              <a:solidFill>
                <a:schemeClr val="tx2"/>
              </a:solidFill>
            </a:endParaRPr>
          </a:p>
          <a:p>
            <a:r>
              <a:rPr lang="nl-NL" sz="3200" baseline="30000" dirty="0">
                <a:solidFill>
                  <a:schemeClr val="tx2"/>
                </a:solidFill>
              </a:rPr>
              <a:t>2e </a:t>
            </a:r>
            <a:r>
              <a:rPr lang="nl-NL" sz="3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Diaconie: Project voor de regio Kleverskerke</a:t>
            </a:r>
            <a:endParaRPr lang="nl-NL" sz="3200" baseline="30000" dirty="0">
              <a:solidFill>
                <a:schemeClr val="tx2"/>
              </a:solidFill>
            </a:endParaRPr>
          </a:p>
          <a:p>
            <a:endParaRPr lang="nl-NL" sz="400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38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52DE828-0CAF-1E89-C16B-52AA54C2D38F}"/>
              </a:ext>
            </a:extLst>
          </p:cNvPr>
          <p:cNvSpPr txBox="1"/>
          <p:nvPr/>
        </p:nvSpPr>
        <p:spPr>
          <a:xfrm>
            <a:off x="533400" y="472440"/>
            <a:ext cx="10942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tx2"/>
                </a:solidFill>
              </a:rPr>
              <a:t>Knutsel een Paaslicht van hoop voor iemand die dit wel kan gebruiken!</a:t>
            </a:r>
          </a:p>
        </p:txBody>
      </p:sp>
      <p:pic>
        <p:nvPicPr>
          <p:cNvPr id="3" name="Picture 2" descr="Paaskaars maken - De Schutse - Protestantse Gemeente te Uithoorn">
            <a:extLst>
              <a:ext uri="{FF2B5EF4-FFF2-40B4-BE49-F238E27FC236}">
                <a16:creationId xmlns:a16="http://schemas.microsoft.com/office/drawing/2014/main" id="{337FF441-F47B-DF24-ADE5-5E8AD1D4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79" y="4091059"/>
            <a:ext cx="7069625" cy="265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mplimenten voor je collega's | Grappig complimenten, Complimenten, Leuke  ideeën">
            <a:extLst>
              <a:ext uri="{FF2B5EF4-FFF2-40B4-BE49-F238E27FC236}">
                <a16:creationId xmlns:a16="http://schemas.microsoft.com/office/drawing/2014/main" id="{F24DE110-A1F1-4D9F-9927-222A62AE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682">
            <a:off x="4798617" y="1942788"/>
            <a:ext cx="1189034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terktekaart steuntje in de rug | Kaartje2go">
            <a:extLst>
              <a:ext uri="{FF2B5EF4-FFF2-40B4-BE49-F238E27FC236}">
                <a16:creationId xmlns:a16="http://schemas.microsoft.com/office/drawing/2014/main" id="{827AC01C-7FA1-8BE7-29FB-040CB882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8" y="2682241"/>
            <a:ext cx="4065076" cy="40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069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1D86E-9B77-5CED-F71D-9FB715D7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109574"/>
            <a:ext cx="9372600" cy="764436"/>
          </a:xfrm>
        </p:spPr>
        <p:txBody>
          <a:bodyPr/>
          <a:lstStyle/>
          <a:p>
            <a:r>
              <a:rPr lang="nl-NL" b="1" dirty="0">
                <a:solidFill>
                  <a:schemeClr val="tx2"/>
                </a:solidFill>
              </a:rPr>
              <a:t>We staan stil in deze tijd bij Zijn lijden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5A7969-6ED0-28D0-DF71-3A443503B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70" y="2004976"/>
            <a:ext cx="8324850" cy="474345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8111492-9D61-CB7C-B255-B42302022038}"/>
              </a:ext>
            </a:extLst>
          </p:cNvPr>
          <p:cNvSpPr txBox="1"/>
          <p:nvPr/>
        </p:nvSpPr>
        <p:spPr>
          <a:xfrm>
            <a:off x="2862805" y="12548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https://www.youtube.com/watch?v=HBatAUI6OiM</a:t>
            </a:r>
          </a:p>
        </p:txBody>
      </p:sp>
    </p:spTree>
    <p:extLst>
      <p:ext uri="{BB962C8B-B14F-4D97-AF65-F5344CB8AC3E}">
        <p14:creationId xmlns:p14="http://schemas.microsoft.com/office/powerpoint/2010/main" val="214150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5365" y="863379"/>
            <a:ext cx="6343516" cy="2793906"/>
          </a:xfrm>
        </p:spPr>
        <p:txBody>
          <a:bodyPr rtlCol="0">
            <a:noAutofit/>
          </a:bodyPr>
          <a:lstStyle/>
          <a:p>
            <a:r>
              <a:rPr lang="nl-NL" sz="3200" b="1" dirty="0">
                <a:solidFill>
                  <a:schemeClr val="tx2"/>
                </a:solidFill>
              </a:rPr>
              <a:t>Fijn dat je er was !</a:t>
            </a:r>
            <a:br>
              <a:rPr lang="nl-NL" sz="3200" b="1" dirty="0">
                <a:solidFill>
                  <a:schemeClr val="tx2"/>
                </a:solidFill>
              </a:rPr>
            </a:br>
            <a:br>
              <a:rPr lang="nl-NL" sz="3200" b="1" dirty="0">
                <a:solidFill>
                  <a:schemeClr val="tx2"/>
                </a:solidFill>
              </a:rPr>
            </a:br>
            <a:r>
              <a:rPr lang="nl-NL" sz="3200" b="1" dirty="0">
                <a:solidFill>
                  <a:schemeClr val="tx2"/>
                </a:solidFill>
              </a:rPr>
              <a:t>Tot de volgende keer op: </a:t>
            </a:r>
            <a:br>
              <a:rPr lang="nl-NL" sz="3200" b="1" dirty="0">
                <a:solidFill>
                  <a:schemeClr val="tx2"/>
                </a:solidFill>
              </a:rPr>
            </a:br>
            <a:br>
              <a:rPr lang="nl-NL" sz="3200" b="1" dirty="0">
                <a:solidFill>
                  <a:schemeClr val="tx2"/>
                </a:solidFill>
              </a:rPr>
            </a:br>
            <a:r>
              <a:rPr lang="nl-NL" sz="3200" b="1" dirty="0">
                <a:solidFill>
                  <a:srgbClr val="0070C0"/>
                </a:solidFill>
              </a:rPr>
              <a:t>Zondag  16 April ...Na Pasen. Hij is opgestaan!</a:t>
            </a:r>
            <a:br>
              <a:rPr lang="nl-NL" sz="3200" b="1" dirty="0">
                <a:solidFill>
                  <a:srgbClr val="0070C0"/>
                </a:solidFill>
              </a:rPr>
            </a:br>
            <a:br>
              <a:rPr lang="nl-NL" sz="3200" b="1" dirty="0">
                <a:solidFill>
                  <a:schemeClr val="tx2"/>
                </a:solidFill>
              </a:rPr>
            </a:br>
            <a:r>
              <a:rPr lang="nl-NL" sz="3200" b="1" dirty="0">
                <a:solidFill>
                  <a:schemeClr val="tx2"/>
                </a:solidFill>
              </a:rPr>
              <a:t>Start om 11.15 uur</a:t>
            </a:r>
            <a:endParaRPr lang="nl-NL" sz="32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 </a:t>
            </a:r>
          </a:p>
        </p:txBody>
      </p:sp>
      <p:sp>
        <p:nvSpPr>
          <p:cNvPr id="4" name="AutoShape 2" descr="Afbeeldingsresultaat voor zwaai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zwaai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811845"/>
            <a:ext cx="3773670" cy="279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63010B-E466-FDB2-BA38-6DD3B59F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193" y="7937"/>
            <a:ext cx="5091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9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D620256-6844-B03D-0BC6-010316064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63" y="271894"/>
            <a:ext cx="1760076" cy="649407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AC3C568-76D1-2A9B-DA2F-73DFF42FEA4F}"/>
              </a:ext>
            </a:extLst>
          </p:cNvPr>
          <p:cNvSpPr txBox="1"/>
          <p:nvPr/>
        </p:nvSpPr>
        <p:spPr>
          <a:xfrm>
            <a:off x="5891514" y="1752600"/>
            <a:ext cx="559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70C0"/>
                </a:solidFill>
              </a:rPr>
              <a:t>We steekt hem aan?</a:t>
            </a:r>
          </a:p>
        </p:txBody>
      </p:sp>
    </p:spTree>
    <p:extLst>
      <p:ext uri="{BB962C8B-B14F-4D97-AF65-F5344CB8AC3E}">
        <p14:creationId xmlns:p14="http://schemas.microsoft.com/office/powerpoint/2010/main" val="2317724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964" y="84082"/>
            <a:ext cx="9372600" cy="1200416"/>
          </a:xfrm>
        </p:spPr>
        <p:txBody>
          <a:bodyPr rtlCol="0">
            <a:normAutofit/>
          </a:bodyPr>
          <a:lstStyle/>
          <a:p>
            <a:pPr rtl="0"/>
            <a:r>
              <a:rPr lang="nl-NL" sz="4400" b="1" dirty="0">
                <a:solidFill>
                  <a:schemeClr val="tx2"/>
                </a:solidFill>
              </a:rPr>
              <a:t>Elkaar begroeten, bidden en zingen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89733" y="2876735"/>
            <a:ext cx="9116279" cy="1704975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endParaRPr lang="nl-NL" sz="51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nl-NL" sz="16000" dirty="0"/>
              <a:t>Voor wie en wat zullen we bidden ? </a:t>
            </a:r>
          </a:p>
          <a:p>
            <a:pPr marL="45720" indent="0">
              <a:buNone/>
            </a:pPr>
            <a:endParaRPr lang="nl-NL" dirty="0"/>
          </a:p>
          <a:p>
            <a:pPr marL="45720" indent="0">
              <a:buNone/>
            </a:pPr>
            <a:endParaRPr lang="nl-NL" dirty="0"/>
          </a:p>
          <a:p>
            <a:pPr marL="45720" indent="0">
              <a:buNone/>
            </a:pPr>
            <a:endParaRPr lang="nl-NL" dirty="0"/>
          </a:p>
          <a:p>
            <a:pPr marL="45720" indent="0">
              <a:buNone/>
            </a:pPr>
            <a:endParaRPr lang="nl-NL" dirty="0"/>
          </a:p>
          <a:p>
            <a:pPr marL="45720" indent="0">
              <a:buNone/>
            </a:pPr>
            <a:r>
              <a:rPr lang="nl-NL" dirty="0"/>
              <a:t> </a:t>
            </a:r>
          </a:p>
          <a:p>
            <a:pPr marL="45720" indent="0">
              <a:buNone/>
            </a:pPr>
            <a:endParaRPr lang="nl-NL" dirty="0"/>
          </a:p>
          <a:p>
            <a:pPr marL="45720" indent="0">
              <a:buNone/>
            </a:pPr>
            <a:endParaRPr lang="nl-NL" dirty="0"/>
          </a:p>
          <a:p>
            <a:pPr marL="45720" indent="0"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8EF6D3B-1877-4F0C-9BAB-87AB19059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481" y="305953"/>
            <a:ext cx="1921555" cy="1264553"/>
          </a:xfrm>
          <a:prstGeom prst="rect">
            <a:avLst/>
          </a:prstGeom>
        </p:spPr>
      </p:pic>
      <p:pic>
        <p:nvPicPr>
          <p:cNvPr id="6146" name="Picture 2" descr="Bidden met kinderen - OUDERS VAN WAARDE">
            <a:extLst>
              <a:ext uri="{FF2B5EF4-FFF2-40B4-BE49-F238E27FC236}">
                <a16:creationId xmlns:a16="http://schemas.microsoft.com/office/drawing/2014/main" id="{8DE796BD-2698-406C-A646-AB9D265F5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55" y="4771611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idden met kinderen - Samenleesbijbel">
            <a:extLst>
              <a:ext uri="{FF2B5EF4-FFF2-40B4-BE49-F238E27FC236}">
                <a16:creationId xmlns:a16="http://schemas.microsoft.com/office/drawing/2014/main" id="{A92AEA81-16F6-4EF1-B16E-41095A14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76" y="479066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515C64C9-EAB4-4268-895F-B21AFF1CF2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890486"/>
            <a:ext cx="1690914" cy="16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4796126-45F5-ACB8-E26F-9159BB87C8E3}"/>
              </a:ext>
            </a:extLst>
          </p:cNvPr>
          <p:cNvSpPr txBox="1"/>
          <p:nvPr/>
        </p:nvSpPr>
        <p:spPr>
          <a:xfrm>
            <a:off x="431964" y="1319672"/>
            <a:ext cx="9838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70C0"/>
                </a:solidFill>
              </a:rPr>
              <a:t>Kom even in een kring staan...</a:t>
            </a:r>
            <a:br>
              <a:rPr lang="nl-NL" sz="2800" b="1" dirty="0">
                <a:solidFill>
                  <a:srgbClr val="0070C0"/>
                </a:solidFill>
              </a:rPr>
            </a:br>
            <a:r>
              <a:rPr lang="nl-NL" sz="2800" b="1" dirty="0">
                <a:solidFill>
                  <a:srgbClr val="0070C0"/>
                </a:solidFill>
              </a:rPr>
              <a:t>Gewoon om de stoelen heen...</a:t>
            </a:r>
            <a:br>
              <a:rPr lang="nl-NL" sz="2800" b="1" dirty="0">
                <a:solidFill>
                  <a:srgbClr val="0070C0"/>
                </a:solidFill>
              </a:rPr>
            </a:br>
            <a:r>
              <a:rPr lang="nl-NL" sz="2800" b="1" dirty="0">
                <a:solidFill>
                  <a:srgbClr val="0070C0"/>
                </a:solidFill>
              </a:rPr>
              <a:t>Zingen we daarna een passend lied....</a:t>
            </a:r>
          </a:p>
        </p:txBody>
      </p:sp>
      <p:pic>
        <p:nvPicPr>
          <p:cNvPr id="2050" name="Picture 2" descr="Kringen – 't Kruispunt">
            <a:extLst>
              <a:ext uri="{FF2B5EF4-FFF2-40B4-BE49-F238E27FC236}">
                <a16:creationId xmlns:a16="http://schemas.microsoft.com/office/drawing/2014/main" id="{7FA789FE-0919-EAB0-8190-E62DD591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679" y="1975729"/>
            <a:ext cx="3277353" cy="236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D6F1C719-F056-3B9E-376C-B914DA61F313}"/>
              </a:ext>
            </a:extLst>
          </p:cNvPr>
          <p:cNvSpPr txBox="1"/>
          <p:nvPr/>
        </p:nvSpPr>
        <p:spPr>
          <a:xfrm>
            <a:off x="2456728" y="2570505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https://www.youtube.com/watch?v=nNBRf8-w0fU&amp;t=18s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2E0C30D-DDD8-F279-8197-28ABD2B6FE29}"/>
              </a:ext>
            </a:extLst>
          </p:cNvPr>
          <p:cNvSpPr txBox="1"/>
          <p:nvPr/>
        </p:nvSpPr>
        <p:spPr>
          <a:xfrm>
            <a:off x="717630" y="381965"/>
            <a:ext cx="9433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Lied welkom allemaal</a:t>
            </a:r>
          </a:p>
        </p:txBody>
      </p:sp>
    </p:spTree>
    <p:extLst>
      <p:ext uri="{BB962C8B-B14F-4D97-AF65-F5344CB8AC3E}">
        <p14:creationId xmlns:p14="http://schemas.microsoft.com/office/powerpoint/2010/main" val="3357575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CC63D71-25EB-8285-F5EB-D96E754E9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09" y="81827"/>
            <a:ext cx="5205769" cy="6694345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D203162-7BDF-A82C-1425-33049465D798}"/>
              </a:ext>
            </a:extLst>
          </p:cNvPr>
          <p:cNvSpPr txBox="1">
            <a:spLocks/>
          </p:cNvSpPr>
          <p:nvPr/>
        </p:nvSpPr>
        <p:spPr>
          <a:xfrm>
            <a:off x="7716447" y="801174"/>
            <a:ext cx="3808070" cy="3752933"/>
          </a:xfrm>
          <a:prstGeom prst="rect">
            <a:avLst/>
          </a:prstGeom>
        </p:spPr>
        <p:txBody>
          <a:bodyPr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NL" sz="2800" b="1" dirty="0">
                <a:solidFill>
                  <a:schemeClr val="accent2"/>
                </a:solidFill>
              </a:rPr>
            </a:br>
            <a:r>
              <a:rPr lang="nl-NL" sz="2800" b="1" dirty="0">
                <a:solidFill>
                  <a:schemeClr val="accent2"/>
                </a:solidFill>
              </a:rPr>
              <a:t>Wat gebeurd er onderweg naar Pasen?</a:t>
            </a:r>
            <a:br>
              <a:rPr lang="nl-NL" sz="2800" b="1" dirty="0">
                <a:solidFill>
                  <a:schemeClr val="accent2"/>
                </a:solidFill>
              </a:rPr>
            </a:br>
            <a:br>
              <a:rPr lang="nl-NL" sz="2800" b="1" dirty="0">
                <a:solidFill>
                  <a:schemeClr val="accent2"/>
                </a:solidFill>
              </a:rPr>
            </a:br>
            <a:r>
              <a:rPr lang="nl-NL" sz="2800" b="1" dirty="0">
                <a:solidFill>
                  <a:schemeClr val="accent2"/>
                </a:solidFill>
              </a:rPr>
              <a:t>Welke verhalen herken je in het Kerkraam?</a:t>
            </a:r>
          </a:p>
          <a:p>
            <a:endParaRPr lang="nl-NL" sz="2800" b="1" dirty="0">
              <a:solidFill>
                <a:schemeClr val="accent2"/>
              </a:solidFill>
            </a:endParaRPr>
          </a:p>
          <a:p>
            <a:r>
              <a:rPr lang="nl-NL" sz="2800" b="1" dirty="0">
                <a:solidFill>
                  <a:schemeClr val="accent2"/>
                </a:solidFill>
              </a:rPr>
              <a:t>Welk verhaal zou er in het 6</a:t>
            </a:r>
            <a:r>
              <a:rPr lang="nl-NL" sz="2800" b="1" baseline="30000" dirty="0">
                <a:solidFill>
                  <a:schemeClr val="accent2"/>
                </a:solidFill>
              </a:rPr>
              <a:t>e</a:t>
            </a:r>
            <a:r>
              <a:rPr lang="nl-NL" sz="2800" b="1" dirty="0">
                <a:solidFill>
                  <a:schemeClr val="accent2"/>
                </a:solidFill>
              </a:rPr>
              <a:t> raam staan?</a:t>
            </a:r>
            <a:br>
              <a:rPr lang="nl-NL" sz="2800" b="1" dirty="0"/>
            </a:br>
            <a:endParaRPr lang="nl-NL" sz="28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97CDB9F-7D9D-5B2C-0195-B1F90B3BB8EA}"/>
              </a:ext>
            </a:extLst>
          </p:cNvPr>
          <p:cNvSpPr txBox="1"/>
          <p:nvPr/>
        </p:nvSpPr>
        <p:spPr>
          <a:xfrm>
            <a:off x="4297102" y="4647763"/>
            <a:ext cx="286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chemeClr val="bg1"/>
                </a:solidFill>
              </a:rPr>
              <a:t>6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5996462-8738-48EC-A895-C9BE7326DBA3}"/>
              </a:ext>
            </a:extLst>
          </p:cNvPr>
          <p:cNvSpPr txBox="1"/>
          <p:nvPr/>
        </p:nvSpPr>
        <p:spPr>
          <a:xfrm>
            <a:off x="5798916" y="300942"/>
            <a:ext cx="611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tx2"/>
                </a:solidFill>
              </a:rPr>
              <a:t>Wat gaan we doen?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D4ABEDA-0207-B8EF-75B8-283268066CB1}"/>
              </a:ext>
            </a:extLst>
          </p:cNvPr>
          <p:cNvSpPr txBox="1"/>
          <p:nvPr/>
        </p:nvSpPr>
        <p:spPr>
          <a:xfrm>
            <a:off x="5586714" y="4399874"/>
            <a:ext cx="5428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</a:rPr>
              <a:t>Knutsel, we maken een Paaskaars om uit te delen</a:t>
            </a:r>
          </a:p>
        </p:txBody>
      </p:sp>
      <p:pic>
        <p:nvPicPr>
          <p:cNvPr id="2050" name="Picture 2" descr="Paaskaars maken - De Schutse - Protestantse Gemeente te Uithoorn">
            <a:extLst>
              <a:ext uri="{FF2B5EF4-FFF2-40B4-BE49-F238E27FC236}">
                <a16:creationId xmlns:a16="http://schemas.microsoft.com/office/drawing/2014/main" id="{A05D5AEB-9304-6842-0028-3E2ABA51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23" y="5017095"/>
            <a:ext cx="4604981" cy="17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limenten voor je collega's | Grappig complimenten, Complimenten, Leuke  ideeën">
            <a:extLst>
              <a:ext uri="{FF2B5EF4-FFF2-40B4-BE49-F238E27FC236}">
                <a16:creationId xmlns:a16="http://schemas.microsoft.com/office/drawing/2014/main" id="{304C571E-9D4A-E2E6-F775-5DF74FA4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682">
            <a:off x="6005496" y="5413875"/>
            <a:ext cx="1189034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49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3955C-3A5B-6AE3-5FB7-64C37003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6" y="109116"/>
            <a:ext cx="9372600" cy="1200416"/>
          </a:xfr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Wie is Hij, dat de wind en het water Hem gehoorzamen?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58E137F-2D35-0230-4094-641BE0B86F3F}"/>
              </a:ext>
            </a:extLst>
          </p:cNvPr>
          <p:cNvSpPr txBox="1"/>
          <p:nvPr/>
        </p:nvSpPr>
        <p:spPr>
          <a:xfrm>
            <a:off x="188088" y="2782669"/>
            <a:ext cx="6094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Marcus 4:35-41...</a:t>
            </a:r>
            <a:r>
              <a:rPr lang="nl-NL" sz="2400" dirty="0">
                <a:solidFill>
                  <a:srgbClr val="0070C0"/>
                </a:solidFill>
              </a:rPr>
              <a:t>kijk en luister je mee naar het verhaal van....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C2B71EC-C583-8F1F-9CA7-37117BE15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751" y="1243434"/>
            <a:ext cx="42291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924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9E9D4-2BCF-48A1-9C23-248AFDA3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289" y="997528"/>
            <a:ext cx="10179526" cy="3088698"/>
          </a:xfrm>
        </p:spPr>
        <p:txBody>
          <a:bodyPr/>
          <a:lstStyle/>
          <a:p>
            <a:r>
              <a:rPr lang="nl-NL" dirty="0"/>
              <a:t>Let goed op wat is er weg 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AF53ED-EA6A-4962-9A12-507425540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1286" y="515630"/>
            <a:ext cx="10179525" cy="4520665"/>
          </a:xfrm>
        </p:spPr>
        <p:txBody>
          <a:bodyPr/>
          <a:lstStyle/>
          <a:p>
            <a:r>
              <a:rPr lang="nl-NL" dirty="0"/>
              <a:t>? </a:t>
            </a:r>
          </a:p>
          <a:p>
            <a:endParaRPr lang="nl-NL" dirty="0"/>
          </a:p>
          <a:p>
            <a:endParaRPr lang="nl-NL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0282F8C0-9261-4D4F-9043-C8B24EB4DF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8302300"/>
                  </p:ext>
                </p:extLst>
              </p:nvPr>
            </p:nvGraphicFramePr>
            <p:xfrm>
              <a:off x="1800012" y="-1758994"/>
              <a:ext cx="3048000" cy="1714500"/>
            </p:xfrm>
            <a:graphic>
              <a:graphicData uri="http://schemas.microsoft.com/office/powerpoint/2016/slidezoom">
                <pslz:sldZm>
                  <pslz:sldZmObj sldId="343" cId="483703728">
                    <pslz:zmPr id="{17408F30-2794-47FA-8E72-34F259D90BD8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282F8C0-9261-4D4F-9043-C8B24EB4DF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0012" y="-175899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3703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C5D95F-E87E-DCC0-594C-521153D1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660" y="541296"/>
            <a:ext cx="9858375" cy="50577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523C76A-DD41-0D32-6DA9-989758FC8461}"/>
              </a:ext>
            </a:extLst>
          </p:cNvPr>
          <p:cNvSpPr txBox="1"/>
          <p:nvPr/>
        </p:nvSpPr>
        <p:spPr>
          <a:xfrm>
            <a:off x="3626734" y="60454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https://www.youtube.com/watch?v=CWkmZev4bq4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6A27569-AA1F-2F88-2748-EBEB5A9E16FB}"/>
              </a:ext>
            </a:extLst>
          </p:cNvPr>
          <p:cNvSpPr txBox="1"/>
          <p:nvPr/>
        </p:nvSpPr>
        <p:spPr>
          <a:xfrm>
            <a:off x="185195" y="995423"/>
            <a:ext cx="163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LIED</a:t>
            </a:r>
          </a:p>
        </p:txBody>
      </p:sp>
    </p:spTree>
    <p:extLst>
      <p:ext uri="{BB962C8B-B14F-4D97-AF65-F5344CB8AC3E}">
        <p14:creationId xmlns:p14="http://schemas.microsoft.com/office/powerpoint/2010/main" val="131397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0282F8C0-9261-4D4F-9043-C8B24EB4DF1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00012" y="-1758994"/>
              <a:ext cx="3048000" cy="1714500"/>
            </p:xfrm>
            <a:graphic>
              <a:graphicData uri="http://schemas.microsoft.com/office/powerpoint/2016/slidezoom">
                <pslz:sldZm>
                  <pslz:sldZmObj sldId="343" cId="483703728">
                    <pslz:zmPr id="{17408F30-2794-47FA-8E72-34F259D90BD8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282F8C0-9261-4D4F-9043-C8B24EB4DF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0012" y="-175899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8" name="Afbeelding 7">
            <a:extLst>
              <a:ext uri="{FF2B5EF4-FFF2-40B4-BE49-F238E27FC236}">
                <a16:creationId xmlns:a16="http://schemas.microsoft.com/office/drawing/2014/main" id="{2ADE3C6F-D5BF-6B62-2CE8-714B53780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449" y="133807"/>
            <a:ext cx="4935901" cy="642556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3EAF63E-8FCA-CE7F-6F51-39A931BF3B37}"/>
              </a:ext>
            </a:extLst>
          </p:cNvPr>
          <p:cNvSpPr txBox="1"/>
          <p:nvPr/>
        </p:nvSpPr>
        <p:spPr>
          <a:xfrm>
            <a:off x="247650" y="249554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</a:rPr>
              <a:t>Wie is Hij, dat Hij de zonden van mensen vergeeft?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65C8967-65FD-C590-0298-11D4397A67F7}"/>
              </a:ext>
            </a:extLst>
          </p:cNvPr>
          <p:cNvSpPr txBox="1"/>
          <p:nvPr/>
        </p:nvSpPr>
        <p:spPr>
          <a:xfrm>
            <a:off x="5183552" y="5798501"/>
            <a:ext cx="1932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Lucas 7:36-50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92E301-7EAD-D978-F2BF-EC82A791B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49" y="2917571"/>
            <a:ext cx="4757190" cy="3529528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2394FE62-EF6B-957E-957F-48CD5EEF5324}"/>
              </a:ext>
            </a:extLst>
          </p:cNvPr>
          <p:cNvSpPr txBox="1"/>
          <p:nvPr/>
        </p:nvSpPr>
        <p:spPr>
          <a:xfrm>
            <a:off x="1757571" y="1945149"/>
            <a:ext cx="309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Wat is dat voor verhaal?</a:t>
            </a:r>
          </a:p>
        </p:txBody>
      </p:sp>
      <p:pic>
        <p:nvPicPr>
          <p:cNvPr id="3074" name="Picture 2" descr="Imagem relacionada | Emoji, Imagens emoticons, Rosto">
            <a:extLst>
              <a:ext uri="{FF2B5EF4-FFF2-40B4-BE49-F238E27FC236}">
                <a16:creationId xmlns:a16="http://schemas.microsoft.com/office/drawing/2014/main" id="{5C373835-113A-BF82-C4CB-F68320197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65" y="1319574"/>
            <a:ext cx="1358974" cy="135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180244"/>
      </p:ext>
    </p:extLst>
  </p:cSld>
  <p:clrMapOvr>
    <a:masterClrMapping/>
  </p:clrMapOvr>
</p:sld>
</file>

<file path=ppt/theme/theme1.xml><?xml version="1.0" encoding="utf-8"?>
<a:theme xmlns:a="http://schemas.openxmlformats.org/drawingml/2006/main" name="Spelende kinderen (16:9)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72_TF03461883_TF03461883" id="{EEF40D4F-EE73-486E-BDB7-045664005C70}" vid="{130F57C7-D4F0-42F6-9D4B-EB580D5B0F20}"/>
    </a:ext>
  </a:extLst>
</a:theme>
</file>

<file path=ppt/theme/theme2.xml><?xml version="1.0" encoding="utf-8"?>
<a:theme xmlns:a="http://schemas.openxmlformats.org/drawingml/2006/main" name="Office-thema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4802</TotalTime>
  <Words>723</Words>
  <Application>Microsoft Office PowerPoint</Application>
  <PresentationFormat>Breedbeeld</PresentationFormat>
  <Paragraphs>77</Paragraphs>
  <Slides>24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Calibri</vt:lpstr>
      <vt:lpstr>Euphemia</vt:lpstr>
      <vt:lpstr>Helvetica Neue</vt:lpstr>
      <vt:lpstr>Wingdings</vt:lpstr>
      <vt:lpstr>Spelende kinderen (16:9)</vt:lpstr>
      <vt:lpstr>PowerPoint-presentatie</vt:lpstr>
      <vt:lpstr>Gezinskerk 19 maart 2023  Welkom allemaal! </vt:lpstr>
      <vt:lpstr>PowerPoint-presentatie</vt:lpstr>
      <vt:lpstr>Elkaar begroeten, bidden en zingen</vt:lpstr>
      <vt:lpstr>PowerPoint-presentatie</vt:lpstr>
      <vt:lpstr>PowerPoint-presentatie</vt:lpstr>
      <vt:lpstr>Wie is Hij, dat de wind en het water Hem gehoorzamen?</vt:lpstr>
      <vt:lpstr>PowerPoint-presentatie</vt:lpstr>
      <vt:lpstr>PowerPoint-presentatie</vt:lpstr>
      <vt:lpstr>PowerPoint-presentatie</vt:lpstr>
      <vt:lpstr>PowerPoint-presentatie</vt:lpstr>
      <vt:lpstr>  </vt:lpstr>
      <vt:lpstr>PowerPoint-presentatie</vt:lpstr>
      <vt:lpstr>PowerPoint-presentatie</vt:lpstr>
      <vt:lpstr>PowerPoint-presentatie</vt:lpstr>
      <vt:lpstr>PowerPoint-presentatie</vt:lpstr>
      <vt:lpstr>5e Plaatje uit het kerkraam: Hij rijdt als een koning...   Weet je nog ?</vt:lpstr>
      <vt:lpstr>PowerPoint-presentatie</vt:lpstr>
      <vt:lpstr>Jezus sterft voor ons aan het kruis en wordt begraven...</vt:lpstr>
      <vt:lpstr>https://www.youtube.com/watch?v=-D7VIc-qts4 </vt:lpstr>
      <vt:lpstr>PowerPoint-presentatie</vt:lpstr>
      <vt:lpstr>PowerPoint-presentatie</vt:lpstr>
      <vt:lpstr>We staan stil in deze tijd bij Zijn lijden</vt:lpstr>
      <vt:lpstr>Fijn dat je er was !  Tot de volgende keer op:   Zondag  16 April ...Na Pasen. Hij is opgestaan!  Start om 11.15 uur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Gezinskerk 6 januari 2019    Welkom allemaal</dc:title>
  <dc:creator>paula de Nooijer</dc:creator>
  <cp:lastModifiedBy>Rosemarie Havinga</cp:lastModifiedBy>
  <cp:revision>385</cp:revision>
  <dcterms:created xsi:type="dcterms:W3CDTF">2018-12-31T14:32:00Z</dcterms:created>
  <dcterms:modified xsi:type="dcterms:W3CDTF">2023-03-26T10:39:22Z</dcterms:modified>
</cp:coreProperties>
</file>