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427" r:id="rId2"/>
    <p:sldId id="307" r:id="rId3"/>
    <p:sldId id="256" r:id="rId4"/>
    <p:sldId id="375" r:id="rId5"/>
    <p:sldId id="269" r:id="rId6"/>
    <p:sldId id="426" r:id="rId7"/>
    <p:sldId id="377" r:id="rId8"/>
    <p:sldId id="379" r:id="rId9"/>
    <p:sldId id="408" r:id="rId10"/>
    <p:sldId id="419" r:id="rId11"/>
    <p:sldId id="420" r:id="rId12"/>
    <p:sldId id="409" r:id="rId13"/>
    <p:sldId id="410" r:id="rId14"/>
    <p:sldId id="411" r:id="rId15"/>
    <p:sldId id="412" r:id="rId16"/>
    <p:sldId id="413" r:id="rId17"/>
    <p:sldId id="414" r:id="rId18"/>
    <p:sldId id="415" r:id="rId19"/>
    <p:sldId id="416" r:id="rId20"/>
    <p:sldId id="421" r:id="rId21"/>
    <p:sldId id="422" r:id="rId22"/>
    <p:sldId id="423" r:id="rId23"/>
    <p:sldId id="424" r:id="rId24"/>
    <p:sldId id="425" r:id="rId25"/>
    <p:sldId id="372" r:id="rId26"/>
    <p:sldId id="399" r:id="rId27"/>
    <p:sldId id="393" r:id="rId28"/>
    <p:sldId id="402" r:id="rId29"/>
    <p:sldId id="395" r:id="rId30"/>
    <p:sldId id="417" r:id="rId31"/>
    <p:sldId id="309" r:id="rId32"/>
    <p:sldId id="405" r:id="rId33"/>
    <p:sldId id="288" r:id="rId34"/>
    <p:sldId id="386" r:id="rId35"/>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de Nooijer" initials="pdN" lastIdx="1" clrIdx="0"/>
  <p:cmAuthor id="2" name="Nooijer, P. de" initials="NPd" lastIdx="1" clrIdx="1">
    <p:extLst>
      <p:ext uri="{19B8F6BF-5375-455C-9EA6-DF929625EA0E}">
        <p15:presenceInfo xmlns:p15="http://schemas.microsoft.com/office/powerpoint/2012/main" userId="S::PONNOR@pontes.nl::e1a1faad-51c1-4556-80c5-7e90d0aed2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1AD0"/>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1F5ED5-63A4-4851-8E77-410EAA2C18EE}" v="69" dt="2023-06-05T20:47:14.930"/>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55" autoAdjust="0"/>
    <p:restoredTop sz="93907" autoAdjust="0"/>
  </p:normalViewPr>
  <p:slideViewPr>
    <p:cSldViewPr snapToGrid="0">
      <p:cViewPr varScale="1">
        <p:scale>
          <a:sx n="64" d="100"/>
          <a:sy n="64" d="100"/>
        </p:scale>
        <p:origin x="296" y="40"/>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p:scale>
          <a:sx n="1" d="2"/>
          <a:sy n="1" d="2"/>
        </p:scale>
        <p:origin x="270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oijer, P. de" userId="e1a1faad-51c1-4556-80c5-7e90d0aed237" providerId="ADAL" clId="{2D1F5ED5-63A4-4851-8E77-410EAA2C18EE}"/>
    <pc:docChg chg="undo custSel addSld delSld modSld sldOrd">
      <pc:chgData name="Nooijer, P. de" userId="e1a1faad-51c1-4556-80c5-7e90d0aed237" providerId="ADAL" clId="{2D1F5ED5-63A4-4851-8E77-410EAA2C18EE}" dt="2023-06-05T21:33:17.135" v="3809" actId="14100"/>
      <pc:docMkLst>
        <pc:docMk/>
      </pc:docMkLst>
      <pc:sldChg chg="modSp mod">
        <pc:chgData name="Nooijer, P. de" userId="e1a1faad-51c1-4556-80c5-7e90d0aed237" providerId="ADAL" clId="{2D1F5ED5-63A4-4851-8E77-410EAA2C18EE}" dt="2023-06-04T19:40:39.927" v="240" actId="20577"/>
        <pc:sldMkLst>
          <pc:docMk/>
          <pc:sldMk cId="35784225" sldId="256"/>
        </pc:sldMkLst>
        <pc:spChg chg="mod">
          <ac:chgData name="Nooijer, P. de" userId="e1a1faad-51c1-4556-80c5-7e90d0aed237" providerId="ADAL" clId="{2D1F5ED5-63A4-4851-8E77-410EAA2C18EE}" dt="2023-06-04T19:40:39.927" v="240" actId="20577"/>
          <ac:spMkLst>
            <pc:docMk/>
            <pc:sldMk cId="35784225" sldId="256"/>
            <ac:spMk id="2" creationId="{00000000-0000-0000-0000-000000000000}"/>
          </ac:spMkLst>
        </pc:spChg>
      </pc:sldChg>
      <pc:sldChg chg="modSp mod">
        <pc:chgData name="Nooijer, P. de" userId="e1a1faad-51c1-4556-80c5-7e90d0aed237" providerId="ADAL" clId="{2D1F5ED5-63A4-4851-8E77-410EAA2C18EE}" dt="2023-06-05T20:57:33.038" v="3482" actId="20577"/>
        <pc:sldMkLst>
          <pc:docMk/>
          <pc:sldMk cId="4194399950" sldId="288"/>
        </pc:sldMkLst>
        <pc:spChg chg="mod">
          <ac:chgData name="Nooijer, P. de" userId="e1a1faad-51c1-4556-80c5-7e90d0aed237" providerId="ADAL" clId="{2D1F5ED5-63A4-4851-8E77-410EAA2C18EE}" dt="2023-06-05T20:57:33.038" v="3482" actId="20577"/>
          <ac:spMkLst>
            <pc:docMk/>
            <pc:sldMk cId="4194399950" sldId="288"/>
            <ac:spMk id="2" creationId="{00000000-0000-0000-0000-000000000000}"/>
          </ac:spMkLst>
        </pc:spChg>
      </pc:sldChg>
      <pc:sldChg chg="addSp delSp modSp mod">
        <pc:chgData name="Nooijer, P. de" userId="e1a1faad-51c1-4556-80c5-7e90d0aed237" providerId="ADAL" clId="{2D1F5ED5-63A4-4851-8E77-410EAA2C18EE}" dt="2023-06-05T21:26:52.740" v="3752" actId="20577"/>
        <pc:sldMkLst>
          <pc:docMk/>
          <pc:sldMk cId="99206894" sldId="307"/>
        </pc:sldMkLst>
        <pc:spChg chg="mod">
          <ac:chgData name="Nooijer, P. de" userId="e1a1faad-51c1-4556-80c5-7e90d0aed237" providerId="ADAL" clId="{2D1F5ED5-63A4-4851-8E77-410EAA2C18EE}" dt="2023-06-05T21:26:52.740" v="3752" actId="20577"/>
          <ac:spMkLst>
            <pc:docMk/>
            <pc:sldMk cId="99206894" sldId="307"/>
            <ac:spMk id="4" creationId="{CDC56AE1-67B8-08AF-434C-E7C2ED7E1851}"/>
          </ac:spMkLst>
        </pc:spChg>
        <pc:spChg chg="mod">
          <ac:chgData name="Nooijer, P. de" userId="e1a1faad-51c1-4556-80c5-7e90d0aed237" providerId="ADAL" clId="{2D1F5ED5-63A4-4851-8E77-410EAA2C18EE}" dt="2023-06-04T19:35:12.352" v="12" actId="20577"/>
          <ac:spMkLst>
            <pc:docMk/>
            <pc:sldMk cId="99206894" sldId="307"/>
            <ac:spMk id="12" creationId="{3D2C6A55-25B2-46BA-9247-F6D3AED7FFDF}"/>
          </ac:spMkLst>
        </pc:spChg>
        <pc:picChg chg="del">
          <ac:chgData name="Nooijer, P. de" userId="e1a1faad-51c1-4556-80c5-7e90d0aed237" providerId="ADAL" clId="{2D1F5ED5-63A4-4851-8E77-410EAA2C18EE}" dt="2023-06-04T19:36:58.494" v="210" actId="478"/>
          <ac:picMkLst>
            <pc:docMk/>
            <pc:sldMk cId="99206894" sldId="307"/>
            <ac:picMk id="5" creationId="{281F5DB8-185B-EE05-E994-C0A4EFE8FE92}"/>
          </ac:picMkLst>
        </pc:picChg>
        <pc:picChg chg="add mod">
          <ac:chgData name="Nooijer, P. de" userId="e1a1faad-51c1-4556-80c5-7e90d0aed237" providerId="ADAL" clId="{2D1F5ED5-63A4-4851-8E77-410EAA2C18EE}" dt="2023-06-04T19:39:01.492" v="215" actId="14100"/>
          <ac:picMkLst>
            <pc:docMk/>
            <pc:sldMk cId="99206894" sldId="307"/>
            <ac:picMk id="6" creationId="{98003AED-6202-8837-F127-B0C32E705C4D}"/>
          </ac:picMkLst>
        </pc:picChg>
        <pc:picChg chg="add del mod">
          <ac:chgData name="Nooijer, P. de" userId="e1a1faad-51c1-4556-80c5-7e90d0aed237" providerId="ADAL" clId="{2D1F5ED5-63A4-4851-8E77-410EAA2C18EE}" dt="2023-06-04T19:39:47.186" v="219" actId="22"/>
          <ac:picMkLst>
            <pc:docMk/>
            <pc:sldMk cId="99206894" sldId="307"/>
            <ac:picMk id="9" creationId="{DB8345C6-C8A9-E1B1-4F59-AC1DE3BA370B}"/>
          </ac:picMkLst>
        </pc:picChg>
        <pc:picChg chg="add mod">
          <ac:chgData name="Nooijer, P. de" userId="e1a1faad-51c1-4556-80c5-7e90d0aed237" providerId="ADAL" clId="{2D1F5ED5-63A4-4851-8E77-410EAA2C18EE}" dt="2023-06-04T19:40:09.418" v="225" actId="1076"/>
          <ac:picMkLst>
            <pc:docMk/>
            <pc:sldMk cId="99206894" sldId="307"/>
            <ac:picMk id="11" creationId="{7E1DCCD8-3F9E-D314-B818-A23E3EC10876}"/>
          </ac:picMkLst>
        </pc:picChg>
        <pc:picChg chg="add mod">
          <ac:chgData name="Nooijer, P. de" userId="e1a1faad-51c1-4556-80c5-7e90d0aed237" providerId="ADAL" clId="{2D1F5ED5-63A4-4851-8E77-410EAA2C18EE}" dt="2023-06-05T21:26:14.150" v="3691" actId="14100"/>
          <ac:picMkLst>
            <pc:docMk/>
            <pc:sldMk cId="99206894" sldId="307"/>
            <ac:picMk id="14" creationId="{DA8986F5-C936-B670-C634-B6B5710B8408}"/>
          </ac:picMkLst>
        </pc:picChg>
        <pc:picChg chg="del">
          <ac:chgData name="Nooijer, P. de" userId="e1a1faad-51c1-4556-80c5-7e90d0aed237" providerId="ADAL" clId="{2D1F5ED5-63A4-4851-8E77-410EAA2C18EE}" dt="2023-06-04T19:36:52.017" v="209" actId="478"/>
          <ac:picMkLst>
            <pc:docMk/>
            <pc:sldMk cId="99206894" sldId="307"/>
            <ac:picMk id="1026" creationId="{1E267E93-6358-A1F0-AD4B-89538802D47D}"/>
          </ac:picMkLst>
        </pc:picChg>
        <pc:picChg chg="del">
          <ac:chgData name="Nooijer, P. de" userId="e1a1faad-51c1-4556-80c5-7e90d0aed237" providerId="ADAL" clId="{2D1F5ED5-63A4-4851-8E77-410EAA2C18EE}" dt="2023-06-04T19:37:24.277" v="212" actId="478"/>
          <ac:picMkLst>
            <pc:docMk/>
            <pc:sldMk cId="99206894" sldId="307"/>
            <ac:picMk id="1028" creationId="{4B245AAA-D944-CD6C-E6FE-FEA8450F9113}"/>
          </ac:picMkLst>
        </pc:picChg>
        <pc:picChg chg="del">
          <ac:chgData name="Nooijer, P. de" userId="e1a1faad-51c1-4556-80c5-7e90d0aed237" providerId="ADAL" clId="{2D1F5ED5-63A4-4851-8E77-410EAA2C18EE}" dt="2023-06-04T19:37:20.381" v="211" actId="478"/>
          <ac:picMkLst>
            <pc:docMk/>
            <pc:sldMk cId="99206894" sldId="307"/>
            <ac:picMk id="1030" creationId="{332194AB-F78A-2C55-72FE-E97A93B178E7}"/>
          </ac:picMkLst>
        </pc:picChg>
      </pc:sldChg>
      <pc:sldChg chg="modSp mod ord">
        <pc:chgData name="Nooijer, P. de" userId="e1a1faad-51c1-4556-80c5-7e90d0aed237" providerId="ADAL" clId="{2D1F5ED5-63A4-4851-8E77-410EAA2C18EE}" dt="2023-06-05T20:58:00.488" v="3486"/>
        <pc:sldMkLst>
          <pc:docMk/>
          <pc:sldMk cId="2038338540" sldId="309"/>
        </pc:sldMkLst>
        <pc:spChg chg="mod">
          <ac:chgData name="Nooijer, P. de" userId="e1a1faad-51c1-4556-80c5-7e90d0aed237" providerId="ADAL" clId="{2D1F5ED5-63A4-4851-8E77-410EAA2C18EE}" dt="2023-06-05T20:57:10.898" v="3472" actId="6549"/>
          <ac:spMkLst>
            <pc:docMk/>
            <pc:sldMk cId="2038338540" sldId="309"/>
            <ac:spMk id="10" creationId="{69D289AF-7347-4B73-8626-D44A1020D787}"/>
          </ac:spMkLst>
        </pc:spChg>
      </pc:sldChg>
      <pc:sldChg chg="addSp delSp modSp del mod">
        <pc:chgData name="Nooijer, P. de" userId="e1a1faad-51c1-4556-80c5-7e90d0aed237" providerId="ADAL" clId="{2D1F5ED5-63A4-4851-8E77-410EAA2C18EE}" dt="2023-06-05T21:27:14.606" v="3754" actId="47"/>
        <pc:sldMkLst>
          <pc:docMk/>
          <pc:sldMk cId="3163180244" sldId="360"/>
        </pc:sldMkLst>
        <pc:spChg chg="add del mod">
          <ac:chgData name="Nooijer, P. de" userId="e1a1faad-51c1-4556-80c5-7e90d0aed237" providerId="ADAL" clId="{2D1F5ED5-63A4-4851-8E77-410EAA2C18EE}" dt="2023-06-05T20:01:29.607" v="2381"/>
          <ac:spMkLst>
            <pc:docMk/>
            <pc:sldMk cId="3163180244" sldId="360"/>
            <ac:spMk id="3" creationId="{F1FDFE79-572C-A344-9E3B-496EA3217358}"/>
          </ac:spMkLst>
        </pc:spChg>
        <pc:spChg chg="del mod">
          <ac:chgData name="Nooijer, P. de" userId="e1a1faad-51c1-4556-80c5-7e90d0aed237" providerId="ADAL" clId="{2D1F5ED5-63A4-4851-8E77-410EAA2C18EE}" dt="2023-06-04T19:49:14.977" v="723"/>
          <ac:spMkLst>
            <pc:docMk/>
            <pc:sldMk cId="3163180244" sldId="360"/>
            <ac:spMk id="9" creationId="{F3EAF63E-8FCA-CE7F-6F51-39A931BF3B37}"/>
          </ac:spMkLst>
        </pc:spChg>
        <pc:picChg chg="del">
          <ac:chgData name="Nooijer, P. de" userId="e1a1faad-51c1-4556-80c5-7e90d0aed237" providerId="ADAL" clId="{2D1F5ED5-63A4-4851-8E77-410EAA2C18EE}" dt="2023-06-04T19:45:51.773" v="588" actId="478"/>
          <ac:picMkLst>
            <pc:docMk/>
            <pc:sldMk cId="3163180244" sldId="360"/>
            <ac:picMk id="1026" creationId="{5509FC12-0AFD-B448-4FEB-C53A8D4E7DE5}"/>
          </ac:picMkLst>
        </pc:picChg>
      </pc:sldChg>
      <pc:sldChg chg="delSp del mod delAnim">
        <pc:chgData name="Nooijer, P. de" userId="e1a1faad-51c1-4556-80c5-7e90d0aed237" providerId="ADAL" clId="{2D1F5ED5-63A4-4851-8E77-410EAA2C18EE}" dt="2023-06-05T20:58:06.406" v="3487" actId="47"/>
        <pc:sldMkLst>
          <pc:docMk/>
          <pc:sldMk cId="675069969" sldId="363"/>
        </pc:sldMkLst>
        <pc:picChg chg="del">
          <ac:chgData name="Nooijer, P. de" userId="e1a1faad-51c1-4556-80c5-7e90d0aed237" providerId="ADAL" clId="{2D1F5ED5-63A4-4851-8E77-410EAA2C18EE}" dt="2023-06-04T19:47:52.056" v="617" actId="478"/>
          <ac:picMkLst>
            <pc:docMk/>
            <pc:sldMk cId="675069969" sldId="363"/>
            <ac:picMk id="2" creationId="{F3A8F280-222E-3B6A-96A3-78019EF5A259}"/>
          </ac:picMkLst>
        </pc:picChg>
      </pc:sldChg>
      <pc:sldChg chg="del">
        <pc:chgData name="Nooijer, P. de" userId="e1a1faad-51c1-4556-80c5-7e90d0aed237" providerId="ADAL" clId="{2D1F5ED5-63A4-4851-8E77-410EAA2C18EE}" dt="2023-06-04T19:46:23.119" v="595" actId="47"/>
        <pc:sldMkLst>
          <pc:docMk/>
          <pc:sldMk cId="282818473" sldId="369"/>
        </pc:sldMkLst>
      </pc:sldChg>
      <pc:sldChg chg="addSp delSp modSp mod ord modNotesTx">
        <pc:chgData name="Nooijer, P. de" userId="e1a1faad-51c1-4556-80c5-7e90d0aed237" providerId="ADAL" clId="{2D1F5ED5-63A4-4851-8E77-410EAA2C18EE}" dt="2023-06-04T20:32:26.242" v="1837" actId="20577"/>
        <pc:sldMkLst>
          <pc:docMk/>
          <pc:sldMk cId="2243262238" sldId="372"/>
        </pc:sldMkLst>
        <pc:spChg chg="del">
          <ac:chgData name="Nooijer, P. de" userId="e1a1faad-51c1-4556-80c5-7e90d0aed237" providerId="ADAL" clId="{2D1F5ED5-63A4-4851-8E77-410EAA2C18EE}" dt="2023-06-04T20:29:48.380" v="1448" actId="478"/>
          <ac:spMkLst>
            <pc:docMk/>
            <pc:sldMk cId="2243262238" sldId="372"/>
            <ac:spMk id="2" creationId="{45DC76DC-B44D-7446-54A1-09881548DF21}"/>
          </ac:spMkLst>
        </pc:spChg>
        <pc:spChg chg="del mod">
          <ac:chgData name="Nooijer, P. de" userId="e1a1faad-51c1-4556-80c5-7e90d0aed237" providerId="ADAL" clId="{2D1F5ED5-63A4-4851-8E77-410EAA2C18EE}" dt="2023-06-04T20:30:08.909" v="1453" actId="478"/>
          <ac:spMkLst>
            <pc:docMk/>
            <pc:sldMk cId="2243262238" sldId="372"/>
            <ac:spMk id="6" creationId="{96E92C35-118F-61C5-850E-C672916FF63E}"/>
          </ac:spMkLst>
        </pc:spChg>
        <pc:picChg chg="del">
          <ac:chgData name="Nooijer, P. de" userId="e1a1faad-51c1-4556-80c5-7e90d0aed237" providerId="ADAL" clId="{2D1F5ED5-63A4-4851-8E77-410EAA2C18EE}" dt="2023-06-04T19:46:26.537" v="596" actId="478"/>
          <ac:picMkLst>
            <pc:docMk/>
            <pc:sldMk cId="2243262238" sldId="372"/>
            <ac:picMk id="4" creationId="{9FA8D756-E1CE-41E8-6D2D-E0F25FBFD6AF}"/>
          </ac:picMkLst>
        </pc:picChg>
        <pc:picChg chg="add mod">
          <ac:chgData name="Nooijer, P. de" userId="e1a1faad-51c1-4556-80c5-7e90d0aed237" providerId="ADAL" clId="{2D1F5ED5-63A4-4851-8E77-410EAA2C18EE}" dt="2023-06-04T20:30:01.615" v="1451" actId="1076"/>
          <ac:picMkLst>
            <pc:docMk/>
            <pc:sldMk cId="2243262238" sldId="372"/>
            <ac:picMk id="5" creationId="{B11B206E-730E-141F-32A9-E5E39DC03009}"/>
          </ac:picMkLst>
        </pc:picChg>
      </pc:sldChg>
      <pc:sldChg chg="modSp mod">
        <pc:chgData name="Nooijer, P. de" userId="e1a1faad-51c1-4556-80c5-7e90d0aed237" providerId="ADAL" clId="{2D1F5ED5-63A4-4851-8E77-410EAA2C18EE}" dt="2023-06-04T19:41:06.570" v="263" actId="20577"/>
        <pc:sldMkLst>
          <pc:docMk/>
          <pc:sldMk cId="2317724352" sldId="375"/>
        </pc:sldMkLst>
        <pc:spChg chg="mod">
          <ac:chgData name="Nooijer, P. de" userId="e1a1faad-51c1-4556-80c5-7e90d0aed237" providerId="ADAL" clId="{2D1F5ED5-63A4-4851-8E77-410EAA2C18EE}" dt="2023-06-04T19:41:06.570" v="263" actId="20577"/>
          <ac:spMkLst>
            <pc:docMk/>
            <pc:sldMk cId="2317724352" sldId="375"/>
            <ac:spMk id="2" creationId="{3AC3C568-76D1-2A9B-DA2F-73DFF42FEA4F}"/>
          </ac:spMkLst>
        </pc:spChg>
      </pc:sldChg>
      <pc:sldChg chg="addSp delSp modSp mod">
        <pc:chgData name="Nooijer, P. de" userId="e1a1faad-51c1-4556-80c5-7e90d0aed237" providerId="ADAL" clId="{2D1F5ED5-63A4-4851-8E77-410EAA2C18EE}" dt="2023-06-04T19:44:33.530" v="509" actId="20577"/>
        <pc:sldMkLst>
          <pc:docMk/>
          <pc:sldMk cId="1681492280" sldId="377"/>
        </pc:sldMkLst>
        <pc:spChg chg="add del mod">
          <ac:chgData name="Nooijer, P. de" userId="e1a1faad-51c1-4556-80c5-7e90d0aed237" providerId="ADAL" clId="{2D1F5ED5-63A4-4851-8E77-410EAA2C18EE}" dt="2023-06-04T19:44:33.530" v="509" actId="20577"/>
          <ac:spMkLst>
            <pc:docMk/>
            <pc:sldMk cId="1681492280" sldId="377"/>
            <ac:spMk id="2" creationId="{0ADE5015-59FF-129B-4095-F7FB11546707}"/>
          </ac:spMkLst>
        </pc:spChg>
      </pc:sldChg>
      <pc:sldChg chg="delSp del mod delAnim">
        <pc:chgData name="Nooijer, P. de" userId="e1a1faad-51c1-4556-80c5-7e90d0aed237" providerId="ADAL" clId="{2D1F5ED5-63A4-4851-8E77-410EAA2C18EE}" dt="2023-06-05T21:27:03.397" v="3753" actId="47"/>
        <pc:sldMkLst>
          <pc:docMk/>
          <pc:sldMk cId="3357575565" sldId="378"/>
        </pc:sldMkLst>
        <pc:picChg chg="del">
          <ac:chgData name="Nooijer, P. de" userId="e1a1faad-51c1-4556-80c5-7e90d0aed237" providerId="ADAL" clId="{2D1F5ED5-63A4-4851-8E77-410EAA2C18EE}" dt="2023-06-04T19:41:20.270" v="264" actId="478"/>
          <ac:picMkLst>
            <pc:docMk/>
            <pc:sldMk cId="3357575565" sldId="378"/>
            <ac:picMk id="2" creationId="{32F2A1A1-7CBB-C7DD-6A95-612616791B40}"/>
          </ac:picMkLst>
        </pc:picChg>
      </pc:sldChg>
      <pc:sldChg chg="addSp delSp modSp mod modClrScheme chgLayout">
        <pc:chgData name="Nooijer, P. de" userId="e1a1faad-51c1-4556-80c5-7e90d0aed237" providerId="ADAL" clId="{2D1F5ED5-63A4-4851-8E77-410EAA2C18EE}" dt="2023-06-05T20:00:51.367" v="2378" actId="14100"/>
        <pc:sldMkLst>
          <pc:docMk/>
          <pc:sldMk cId="4167292400" sldId="379"/>
        </pc:sldMkLst>
        <pc:spChg chg="mod">
          <ac:chgData name="Nooijer, P. de" userId="e1a1faad-51c1-4556-80c5-7e90d0aed237" providerId="ADAL" clId="{2D1F5ED5-63A4-4851-8E77-410EAA2C18EE}" dt="2023-06-05T19:59:07.667" v="2368" actId="26606"/>
          <ac:spMkLst>
            <pc:docMk/>
            <pc:sldMk cId="4167292400" sldId="379"/>
            <ac:spMk id="2" creationId="{F103955C-3A5B-6AE3-5FB7-64C370030471}"/>
          </ac:spMkLst>
        </pc:spChg>
        <pc:spChg chg="mod ord">
          <ac:chgData name="Nooijer, P. de" userId="e1a1faad-51c1-4556-80c5-7e90d0aed237" providerId="ADAL" clId="{2D1F5ED5-63A4-4851-8E77-410EAA2C18EE}" dt="2023-06-05T20:00:10.282" v="2375" actId="1076"/>
          <ac:spMkLst>
            <pc:docMk/>
            <pc:sldMk cId="4167292400" sldId="379"/>
            <ac:spMk id="4" creationId="{F58E137F-2D35-0230-4094-641BE0B86F3F}"/>
          </ac:spMkLst>
        </pc:spChg>
        <pc:picChg chg="del">
          <ac:chgData name="Nooijer, P. de" userId="e1a1faad-51c1-4556-80c5-7e90d0aed237" providerId="ADAL" clId="{2D1F5ED5-63A4-4851-8E77-410EAA2C18EE}" dt="2023-06-04T19:44:39.648" v="510" actId="478"/>
          <ac:picMkLst>
            <pc:docMk/>
            <pc:sldMk cId="4167292400" sldId="379"/>
            <ac:picMk id="7" creationId="{AA7BD33D-9E25-9482-7247-95F2E21F0585}"/>
          </ac:picMkLst>
        </pc:picChg>
        <pc:picChg chg="del">
          <ac:chgData name="Nooijer, P. de" userId="e1a1faad-51c1-4556-80c5-7e90d0aed237" providerId="ADAL" clId="{2D1F5ED5-63A4-4851-8E77-410EAA2C18EE}" dt="2023-06-04T19:44:42.988" v="511" actId="478"/>
          <ac:picMkLst>
            <pc:docMk/>
            <pc:sldMk cId="4167292400" sldId="379"/>
            <ac:picMk id="8" creationId="{819EC8AF-79F1-9DFB-8258-5C9803046EB0}"/>
          </ac:picMkLst>
        </pc:picChg>
        <pc:picChg chg="add mod">
          <ac:chgData name="Nooijer, P. de" userId="e1a1faad-51c1-4556-80c5-7e90d0aed237" providerId="ADAL" clId="{2D1F5ED5-63A4-4851-8E77-410EAA2C18EE}" dt="2023-06-05T19:59:07.667" v="2368" actId="26606"/>
          <ac:picMkLst>
            <pc:docMk/>
            <pc:sldMk cId="4167292400" sldId="379"/>
            <ac:picMk id="1026" creationId="{9002776F-602B-ECC8-9D57-2BF3258D9964}"/>
          </ac:picMkLst>
        </pc:picChg>
        <pc:picChg chg="add mod">
          <ac:chgData name="Nooijer, P. de" userId="e1a1faad-51c1-4556-80c5-7e90d0aed237" providerId="ADAL" clId="{2D1F5ED5-63A4-4851-8E77-410EAA2C18EE}" dt="2023-06-05T20:00:10.282" v="2375" actId="1076"/>
          <ac:picMkLst>
            <pc:docMk/>
            <pc:sldMk cId="4167292400" sldId="379"/>
            <ac:picMk id="1028" creationId="{9C2B889C-667C-59F0-1617-21F9EF39D228}"/>
          </ac:picMkLst>
        </pc:picChg>
        <pc:picChg chg="add mod">
          <ac:chgData name="Nooijer, P. de" userId="e1a1faad-51c1-4556-80c5-7e90d0aed237" providerId="ADAL" clId="{2D1F5ED5-63A4-4851-8E77-410EAA2C18EE}" dt="2023-06-05T20:00:51.367" v="2378" actId="14100"/>
          <ac:picMkLst>
            <pc:docMk/>
            <pc:sldMk cId="4167292400" sldId="379"/>
            <ac:picMk id="1030" creationId="{4EBEED07-B4A0-7DF4-2FD2-60749473CE4E}"/>
          </ac:picMkLst>
        </pc:picChg>
      </pc:sldChg>
      <pc:sldChg chg="del">
        <pc:chgData name="Nooijer, P. de" userId="e1a1faad-51c1-4556-80c5-7e90d0aed237" providerId="ADAL" clId="{2D1F5ED5-63A4-4851-8E77-410EAA2C18EE}" dt="2023-06-04T19:46:31.600" v="597" actId="47"/>
        <pc:sldMkLst>
          <pc:docMk/>
          <pc:sldMk cId="4181693416" sldId="384"/>
        </pc:sldMkLst>
      </pc:sldChg>
      <pc:sldChg chg="modSp mod modNotesTx">
        <pc:chgData name="Nooijer, P. de" userId="e1a1faad-51c1-4556-80c5-7e90d0aed237" providerId="ADAL" clId="{2D1F5ED5-63A4-4851-8E77-410EAA2C18EE}" dt="2023-06-04T19:49:45.772" v="730" actId="27636"/>
        <pc:sldMkLst>
          <pc:docMk/>
          <pc:sldMk cId="3025549672" sldId="386"/>
        </pc:sldMkLst>
        <pc:spChg chg="mod">
          <ac:chgData name="Nooijer, P. de" userId="e1a1faad-51c1-4556-80c5-7e90d0aed237" providerId="ADAL" clId="{2D1F5ED5-63A4-4851-8E77-410EAA2C18EE}" dt="2023-06-04T19:49:45.772" v="730" actId="27636"/>
          <ac:spMkLst>
            <pc:docMk/>
            <pc:sldMk cId="3025549672" sldId="386"/>
            <ac:spMk id="2" creationId="{58C60BC4-C7DC-C91A-49F0-71A61AA3A3E1}"/>
          </ac:spMkLst>
        </pc:spChg>
      </pc:sldChg>
      <pc:sldChg chg="del">
        <pc:chgData name="Nooijer, P. de" userId="e1a1faad-51c1-4556-80c5-7e90d0aed237" providerId="ADAL" clId="{2D1F5ED5-63A4-4851-8E77-410EAA2C18EE}" dt="2023-06-04T19:46:13.204" v="593" actId="47"/>
        <pc:sldMkLst>
          <pc:docMk/>
          <pc:sldMk cId="1162294208" sldId="389"/>
        </pc:sldMkLst>
      </pc:sldChg>
      <pc:sldChg chg="del">
        <pc:chgData name="Nooijer, P. de" userId="e1a1faad-51c1-4556-80c5-7e90d0aed237" providerId="ADAL" clId="{2D1F5ED5-63A4-4851-8E77-410EAA2C18EE}" dt="2023-06-04T19:45:57.593" v="589" actId="47"/>
        <pc:sldMkLst>
          <pc:docMk/>
          <pc:sldMk cId="751491410" sldId="391"/>
        </pc:sldMkLst>
      </pc:sldChg>
      <pc:sldChg chg="addSp delSp modSp mod ord modAnim modNotesTx">
        <pc:chgData name="Nooijer, P. de" userId="e1a1faad-51c1-4556-80c5-7e90d0aed237" providerId="ADAL" clId="{2D1F5ED5-63A4-4851-8E77-410EAA2C18EE}" dt="2023-06-04T20:35:33.016" v="2089"/>
        <pc:sldMkLst>
          <pc:docMk/>
          <pc:sldMk cId="2475669701" sldId="393"/>
        </pc:sldMkLst>
        <pc:spChg chg="mod">
          <ac:chgData name="Nooijer, P. de" userId="e1a1faad-51c1-4556-80c5-7e90d0aed237" providerId="ADAL" clId="{2D1F5ED5-63A4-4851-8E77-410EAA2C18EE}" dt="2023-06-04T19:46:44.422" v="600" actId="6549"/>
          <ac:spMkLst>
            <pc:docMk/>
            <pc:sldMk cId="2475669701" sldId="393"/>
            <ac:spMk id="2" creationId="{A7A55CFA-906F-E943-6038-B8329E6641B0}"/>
          </ac:spMkLst>
        </pc:spChg>
        <pc:picChg chg="add mod">
          <ac:chgData name="Nooijer, P. de" userId="e1a1faad-51c1-4556-80c5-7e90d0aed237" providerId="ADAL" clId="{2D1F5ED5-63A4-4851-8E77-410EAA2C18EE}" dt="2023-06-04T20:18:23.323" v="1077" actId="14100"/>
          <ac:picMkLst>
            <pc:docMk/>
            <pc:sldMk cId="2475669701" sldId="393"/>
            <ac:picMk id="4" creationId="{701C5D15-20C4-62FA-ED97-E228A3E2406D}"/>
          </ac:picMkLst>
        </pc:picChg>
        <pc:picChg chg="add mod">
          <ac:chgData name="Nooijer, P. de" userId="e1a1faad-51c1-4556-80c5-7e90d0aed237" providerId="ADAL" clId="{2D1F5ED5-63A4-4851-8E77-410EAA2C18EE}" dt="2023-06-04T20:20:50.889" v="1128" actId="1076"/>
          <ac:picMkLst>
            <pc:docMk/>
            <pc:sldMk cId="2475669701" sldId="393"/>
            <ac:picMk id="6" creationId="{8373F2FF-EB16-0FEB-51C8-385295E9A524}"/>
          </ac:picMkLst>
        </pc:picChg>
        <pc:picChg chg="add del mod">
          <ac:chgData name="Nooijer, P. de" userId="e1a1faad-51c1-4556-80c5-7e90d0aed237" providerId="ADAL" clId="{2D1F5ED5-63A4-4851-8E77-410EAA2C18EE}" dt="2023-06-04T20:35:33.016" v="2089"/>
          <ac:picMkLst>
            <pc:docMk/>
            <pc:sldMk cId="2475669701" sldId="393"/>
            <ac:picMk id="7" creationId="{A055C362-E87D-5E64-D7E2-B6B4864C2ED5}"/>
          </ac:picMkLst>
        </pc:picChg>
      </pc:sldChg>
      <pc:sldChg chg="addSp delSp modSp mod ord modNotesTx">
        <pc:chgData name="Nooijer, P. de" userId="e1a1faad-51c1-4556-80c5-7e90d0aed237" providerId="ADAL" clId="{2D1F5ED5-63A4-4851-8E77-410EAA2C18EE}" dt="2023-06-05T20:29:52.467" v="2920" actId="20577"/>
        <pc:sldMkLst>
          <pc:docMk/>
          <pc:sldMk cId="1723926736" sldId="394"/>
        </pc:sldMkLst>
        <pc:picChg chg="del">
          <ac:chgData name="Nooijer, P. de" userId="e1a1faad-51c1-4556-80c5-7e90d0aed237" providerId="ADAL" clId="{2D1F5ED5-63A4-4851-8E77-410EAA2C18EE}" dt="2023-06-04T19:46:48.699" v="601" actId="478"/>
          <ac:picMkLst>
            <pc:docMk/>
            <pc:sldMk cId="1723926736" sldId="394"/>
            <ac:picMk id="2" creationId="{7DDB24D7-2510-AB3B-615A-9DD30A20D0EB}"/>
          </ac:picMkLst>
        </pc:picChg>
        <pc:picChg chg="add mod">
          <ac:chgData name="Nooijer, P. de" userId="e1a1faad-51c1-4556-80c5-7e90d0aed237" providerId="ADAL" clId="{2D1F5ED5-63A4-4851-8E77-410EAA2C18EE}" dt="2023-06-04T20:24:14.313" v="1136" actId="14100"/>
          <ac:picMkLst>
            <pc:docMk/>
            <pc:sldMk cId="1723926736" sldId="394"/>
            <ac:picMk id="4" creationId="{3AFFA534-F387-2462-B3BE-A2DB1D3BF06A}"/>
          </ac:picMkLst>
        </pc:picChg>
        <pc:picChg chg="add del mod">
          <ac:chgData name="Nooijer, P. de" userId="e1a1faad-51c1-4556-80c5-7e90d0aed237" providerId="ADAL" clId="{2D1F5ED5-63A4-4851-8E77-410EAA2C18EE}" dt="2023-06-04T20:35:33.485" v="2090" actId="21"/>
          <ac:picMkLst>
            <pc:docMk/>
            <pc:sldMk cId="1723926736" sldId="394"/>
            <ac:picMk id="6" creationId="{04E20FB6-EA14-9327-13FD-08346841FB88}"/>
          </ac:picMkLst>
        </pc:picChg>
      </pc:sldChg>
      <pc:sldChg chg="addSp delSp modSp mod modClrScheme modAnim chgLayout modNotesTx">
        <pc:chgData name="Nooijer, P. de" userId="e1a1faad-51c1-4556-80c5-7e90d0aed237" providerId="ADAL" clId="{2D1F5ED5-63A4-4851-8E77-410EAA2C18EE}" dt="2023-06-05T21:33:17.135" v="3809" actId="14100"/>
        <pc:sldMkLst>
          <pc:docMk/>
          <pc:sldMk cId="2289615707" sldId="395"/>
        </pc:sldMkLst>
        <pc:spChg chg="del mod">
          <ac:chgData name="Nooijer, P. de" userId="e1a1faad-51c1-4556-80c5-7e90d0aed237" providerId="ADAL" clId="{2D1F5ED5-63A4-4851-8E77-410EAA2C18EE}" dt="2023-06-04T19:47:03.309" v="605"/>
          <ac:spMkLst>
            <pc:docMk/>
            <pc:sldMk cId="2289615707" sldId="395"/>
            <ac:spMk id="2" creationId="{5A691297-06EB-1DC3-F47D-40820D4313CA}"/>
          </ac:spMkLst>
        </pc:spChg>
        <pc:spChg chg="add mod">
          <ac:chgData name="Nooijer, P. de" userId="e1a1faad-51c1-4556-80c5-7e90d0aed237" providerId="ADAL" clId="{2D1F5ED5-63A4-4851-8E77-410EAA2C18EE}" dt="2023-06-05T21:30:00.640" v="3806" actId="26606"/>
          <ac:spMkLst>
            <pc:docMk/>
            <pc:sldMk cId="2289615707" sldId="395"/>
            <ac:spMk id="3" creationId="{C8B062A9-A842-7E78-C7F2-8F6E5203EB43}"/>
          </ac:spMkLst>
        </pc:spChg>
        <pc:spChg chg="add mod">
          <ac:chgData name="Nooijer, P. de" userId="e1a1faad-51c1-4556-80c5-7e90d0aed237" providerId="ADAL" clId="{2D1F5ED5-63A4-4851-8E77-410EAA2C18EE}" dt="2023-06-05T21:30:00.640" v="3806" actId="26606"/>
          <ac:spMkLst>
            <pc:docMk/>
            <pc:sldMk cId="2289615707" sldId="395"/>
            <ac:spMk id="10" creationId="{D3CE7CAF-5859-CF15-7E21-7170E4AFD0BF}"/>
          </ac:spMkLst>
        </pc:spChg>
        <pc:picChg chg="add mod">
          <ac:chgData name="Nooijer, P. de" userId="e1a1faad-51c1-4556-80c5-7e90d0aed237" providerId="ADAL" clId="{2D1F5ED5-63A4-4851-8E77-410EAA2C18EE}" dt="2023-06-05T21:33:17.135" v="3809" actId="14100"/>
          <ac:picMkLst>
            <pc:docMk/>
            <pc:sldMk cId="2289615707" sldId="395"/>
            <ac:picMk id="5" creationId="{77E1ABE3-F9E3-BDC0-E683-7F80E7EF77D5}"/>
          </ac:picMkLst>
        </pc:picChg>
        <pc:picChg chg="add mod">
          <ac:chgData name="Nooijer, P. de" userId="e1a1faad-51c1-4556-80c5-7e90d0aed237" providerId="ADAL" clId="{2D1F5ED5-63A4-4851-8E77-410EAA2C18EE}" dt="2023-06-05T21:33:11.004" v="3808" actId="1076"/>
          <ac:picMkLst>
            <pc:docMk/>
            <pc:sldMk cId="2289615707" sldId="395"/>
            <ac:picMk id="7" creationId="{0F4FC95A-72FA-10B4-6CC3-E2B17C9431CE}"/>
          </ac:picMkLst>
        </pc:picChg>
      </pc:sldChg>
      <pc:sldChg chg="del">
        <pc:chgData name="Nooijer, P. de" userId="e1a1faad-51c1-4556-80c5-7e90d0aed237" providerId="ADAL" clId="{2D1F5ED5-63A4-4851-8E77-410EAA2C18EE}" dt="2023-06-04T19:46:39.619" v="599" actId="47"/>
        <pc:sldMkLst>
          <pc:docMk/>
          <pc:sldMk cId="2640654014" sldId="396"/>
        </pc:sldMkLst>
      </pc:sldChg>
      <pc:sldChg chg="del">
        <pc:chgData name="Nooijer, P. de" userId="e1a1faad-51c1-4556-80c5-7e90d0aed237" providerId="ADAL" clId="{2D1F5ED5-63A4-4851-8E77-410EAA2C18EE}" dt="2023-06-04T19:46:02.349" v="590" actId="47"/>
        <pc:sldMkLst>
          <pc:docMk/>
          <pc:sldMk cId="680292974" sldId="397"/>
        </pc:sldMkLst>
      </pc:sldChg>
      <pc:sldChg chg="del">
        <pc:chgData name="Nooijer, P. de" userId="e1a1faad-51c1-4556-80c5-7e90d0aed237" providerId="ADAL" clId="{2D1F5ED5-63A4-4851-8E77-410EAA2C18EE}" dt="2023-06-04T19:46:06.567" v="591" actId="47"/>
        <pc:sldMkLst>
          <pc:docMk/>
          <pc:sldMk cId="3053392931" sldId="398"/>
        </pc:sldMkLst>
      </pc:sldChg>
      <pc:sldChg chg="addSp delSp modSp mod ord modNotesTx">
        <pc:chgData name="Nooijer, P. de" userId="e1a1faad-51c1-4556-80c5-7e90d0aed237" providerId="ADAL" clId="{2D1F5ED5-63A4-4851-8E77-410EAA2C18EE}" dt="2023-06-04T20:16:47.121" v="1074" actId="20577"/>
        <pc:sldMkLst>
          <pc:docMk/>
          <pc:sldMk cId="2133150528" sldId="399"/>
        </pc:sldMkLst>
        <pc:spChg chg="add del mod">
          <ac:chgData name="Nooijer, P. de" userId="e1a1faad-51c1-4556-80c5-7e90d0aed237" providerId="ADAL" clId="{2D1F5ED5-63A4-4851-8E77-410EAA2C18EE}" dt="2023-06-04T20:15:02.080" v="818" actId="22"/>
          <ac:spMkLst>
            <pc:docMk/>
            <pc:sldMk cId="2133150528" sldId="399"/>
            <ac:spMk id="3" creationId="{A447FC09-C2B5-0F64-FE76-4199CB999D59}"/>
          </ac:spMkLst>
        </pc:spChg>
        <pc:picChg chg="add mod ord">
          <ac:chgData name="Nooijer, P. de" userId="e1a1faad-51c1-4556-80c5-7e90d0aed237" providerId="ADAL" clId="{2D1F5ED5-63A4-4851-8E77-410EAA2C18EE}" dt="2023-06-04T20:15:18.907" v="822" actId="27614"/>
          <ac:picMkLst>
            <pc:docMk/>
            <pc:sldMk cId="2133150528" sldId="399"/>
            <ac:picMk id="5" creationId="{ADB7907A-A56C-CA68-0AF9-42CCBBA4941F}"/>
          </ac:picMkLst>
        </pc:picChg>
        <pc:picChg chg="del">
          <ac:chgData name="Nooijer, P. de" userId="e1a1faad-51c1-4556-80c5-7e90d0aed237" providerId="ADAL" clId="{2D1F5ED5-63A4-4851-8E77-410EAA2C18EE}" dt="2023-06-04T19:46:34.675" v="598" actId="478"/>
          <ac:picMkLst>
            <pc:docMk/>
            <pc:sldMk cId="2133150528" sldId="399"/>
            <ac:picMk id="8" creationId="{C30CF230-BACE-4A20-B329-F981F6F133DD}"/>
          </ac:picMkLst>
        </pc:picChg>
      </pc:sldChg>
      <pc:sldChg chg="addSp delSp modSp mod ord modClrScheme chgLayout modNotesTx">
        <pc:chgData name="Nooijer, P. de" userId="e1a1faad-51c1-4556-80c5-7e90d0aed237" providerId="ADAL" clId="{2D1F5ED5-63A4-4851-8E77-410EAA2C18EE}" dt="2023-06-05T20:29:10.294" v="2913" actId="20578"/>
        <pc:sldMkLst>
          <pc:docMk/>
          <pc:sldMk cId="2688885090" sldId="400"/>
        </pc:sldMkLst>
        <pc:spChg chg="add del">
          <ac:chgData name="Nooijer, P. de" userId="e1a1faad-51c1-4556-80c5-7e90d0aed237" providerId="ADAL" clId="{2D1F5ED5-63A4-4851-8E77-410EAA2C18EE}" dt="2023-06-05T20:27:42.756" v="2908" actId="22"/>
          <ac:spMkLst>
            <pc:docMk/>
            <pc:sldMk cId="2688885090" sldId="400"/>
            <ac:spMk id="3" creationId="{E98C9239-D7AB-6FE3-65F7-882283AF9B12}"/>
          </ac:spMkLst>
        </pc:spChg>
        <pc:picChg chg="add mod">
          <ac:chgData name="Nooijer, P. de" userId="e1a1faad-51c1-4556-80c5-7e90d0aed237" providerId="ADAL" clId="{2D1F5ED5-63A4-4851-8E77-410EAA2C18EE}" dt="2023-06-05T20:28:17.658" v="2910" actId="26606"/>
          <ac:picMkLst>
            <pc:docMk/>
            <pc:sldMk cId="2688885090" sldId="400"/>
            <ac:picMk id="5" creationId="{BCECA1B8-A30B-9CE4-D1B9-B184B4D31423}"/>
          </ac:picMkLst>
        </pc:picChg>
        <pc:picChg chg="del">
          <ac:chgData name="Nooijer, P. de" userId="e1a1faad-51c1-4556-80c5-7e90d0aed237" providerId="ADAL" clId="{2D1F5ED5-63A4-4851-8E77-410EAA2C18EE}" dt="2023-06-04T19:46:53.524" v="602" actId="478"/>
          <ac:picMkLst>
            <pc:docMk/>
            <pc:sldMk cId="2688885090" sldId="400"/>
            <ac:picMk id="2050" creationId="{685906A7-94C0-8DE4-6692-111CE3536F94}"/>
          </ac:picMkLst>
        </pc:picChg>
      </pc:sldChg>
      <pc:sldChg chg="addSp delSp modSp mod modAnim modNotesTx">
        <pc:chgData name="Nooijer, P. de" userId="e1a1faad-51c1-4556-80c5-7e90d0aed237" providerId="ADAL" clId="{2D1F5ED5-63A4-4851-8E77-410EAA2C18EE}" dt="2023-06-05T21:28:15.988" v="3785" actId="20577"/>
        <pc:sldMkLst>
          <pc:docMk/>
          <pc:sldMk cId="2493177866" sldId="401"/>
        </pc:sldMkLst>
        <pc:spChg chg="del mod">
          <ac:chgData name="Nooijer, P. de" userId="e1a1faad-51c1-4556-80c5-7e90d0aed237" providerId="ADAL" clId="{2D1F5ED5-63A4-4851-8E77-410EAA2C18EE}" dt="2023-06-04T19:47:10.097" v="608"/>
          <ac:spMkLst>
            <pc:docMk/>
            <pc:sldMk cId="2493177866" sldId="401"/>
            <ac:spMk id="2" creationId="{5A691297-06EB-1DC3-F47D-40820D4313CA}"/>
          </ac:spMkLst>
        </pc:spChg>
        <pc:spChg chg="add">
          <ac:chgData name="Nooijer, P. de" userId="e1a1faad-51c1-4556-80c5-7e90d0aed237" providerId="ADAL" clId="{2D1F5ED5-63A4-4851-8E77-410EAA2C18EE}" dt="2023-06-05T20:46:58.805" v="3215"/>
          <ac:spMkLst>
            <pc:docMk/>
            <pc:sldMk cId="2493177866" sldId="401"/>
            <ac:spMk id="3" creationId="{6896CC58-E7C2-ACE2-90F9-58204753992A}"/>
          </ac:spMkLst>
        </pc:spChg>
        <pc:spChg chg="add mod">
          <ac:chgData name="Nooijer, P. de" userId="e1a1faad-51c1-4556-80c5-7e90d0aed237" providerId="ADAL" clId="{2D1F5ED5-63A4-4851-8E77-410EAA2C18EE}" dt="2023-06-05T20:47:14.930" v="3216"/>
          <ac:spMkLst>
            <pc:docMk/>
            <pc:sldMk cId="2493177866" sldId="401"/>
            <ac:spMk id="4" creationId="{0CC57196-1AFC-9935-E746-F4B83E9F5CF6}"/>
          </ac:spMkLst>
        </pc:spChg>
        <pc:picChg chg="add">
          <ac:chgData name="Nooijer, P. de" userId="e1a1faad-51c1-4556-80c5-7e90d0aed237" providerId="ADAL" clId="{2D1F5ED5-63A4-4851-8E77-410EAA2C18EE}" dt="2023-06-05T20:48:14.096" v="3218" actId="22"/>
          <ac:picMkLst>
            <pc:docMk/>
            <pc:sldMk cId="2493177866" sldId="401"/>
            <ac:picMk id="6" creationId="{43521694-3E2C-FA71-D23A-D650DA5F45B5}"/>
          </ac:picMkLst>
        </pc:picChg>
      </pc:sldChg>
      <pc:sldChg chg="addSp delSp modSp mod ord modAnim modNotesTx">
        <pc:chgData name="Nooijer, P. de" userId="e1a1faad-51c1-4556-80c5-7e90d0aed237" providerId="ADAL" clId="{2D1F5ED5-63A4-4851-8E77-410EAA2C18EE}" dt="2023-06-05T20:33:59.403" v="2997" actId="20577"/>
        <pc:sldMkLst>
          <pc:docMk/>
          <pc:sldMk cId="1195268418" sldId="402"/>
        </pc:sldMkLst>
        <pc:spChg chg="del mod">
          <ac:chgData name="Nooijer, P. de" userId="e1a1faad-51c1-4556-80c5-7e90d0aed237" providerId="ADAL" clId="{2D1F5ED5-63A4-4851-8E77-410EAA2C18EE}" dt="2023-06-04T19:47:16.628" v="611"/>
          <ac:spMkLst>
            <pc:docMk/>
            <pc:sldMk cId="1195268418" sldId="402"/>
            <ac:spMk id="2" creationId="{5A691297-06EB-1DC3-F47D-40820D4313CA}"/>
          </ac:spMkLst>
        </pc:spChg>
        <pc:spChg chg="add">
          <ac:chgData name="Nooijer, P. de" userId="e1a1faad-51c1-4556-80c5-7e90d0aed237" providerId="ADAL" clId="{2D1F5ED5-63A4-4851-8E77-410EAA2C18EE}" dt="2023-06-04T20:50:28.379" v="2095" actId="22"/>
          <ac:spMkLst>
            <pc:docMk/>
            <pc:sldMk cId="1195268418" sldId="402"/>
            <ac:spMk id="4" creationId="{3654C3D2-BA3B-DB31-2D9E-CD6B10190BF9}"/>
          </ac:spMkLst>
        </pc:spChg>
      </pc:sldChg>
      <pc:sldChg chg="del">
        <pc:chgData name="Nooijer, P. de" userId="e1a1faad-51c1-4556-80c5-7e90d0aed237" providerId="ADAL" clId="{2D1F5ED5-63A4-4851-8E77-410EAA2C18EE}" dt="2023-06-04T19:47:33.543" v="616" actId="47"/>
        <pc:sldMkLst>
          <pc:docMk/>
          <pc:sldMk cId="1422570056" sldId="403"/>
        </pc:sldMkLst>
      </pc:sldChg>
      <pc:sldChg chg="del">
        <pc:chgData name="Nooijer, P. de" userId="e1a1faad-51c1-4556-80c5-7e90d0aed237" providerId="ADAL" clId="{2D1F5ED5-63A4-4851-8E77-410EAA2C18EE}" dt="2023-06-04T19:46:09.325" v="592" actId="47"/>
        <pc:sldMkLst>
          <pc:docMk/>
          <pc:sldMk cId="2743770272" sldId="404"/>
        </pc:sldMkLst>
      </pc:sldChg>
      <pc:sldChg chg="addSp delSp modSp mod ord modAnim modNotesTx">
        <pc:chgData name="Nooijer, P. de" userId="e1a1faad-51c1-4556-80c5-7e90d0aed237" providerId="ADAL" clId="{2D1F5ED5-63A4-4851-8E77-410EAA2C18EE}" dt="2023-06-05T20:57:51.432" v="3484"/>
        <pc:sldMkLst>
          <pc:docMk/>
          <pc:sldMk cId="287844637" sldId="405"/>
        </pc:sldMkLst>
        <pc:spChg chg="del mod">
          <ac:chgData name="Nooijer, P. de" userId="e1a1faad-51c1-4556-80c5-7e90d0aed237" providerId="ADAL" clId="{2D1F5ED5-63A4-4851-8E77-410EAA2C18EE}" dt="2023-06-04T19:47:24.714" v="614"/>
          <ac:spMkLst>
            <pc:docMk/>
            <pc:sldMk cId="287844637" sldId="405"/>
            <ac:spMk id="2" creationId="{5A691297-06EB-1DC3-F47D-40820D4313CA}"/>
          </ac:spMkLst>
        </pc:spChg>
        <pc:spChg chg="add">
          <ac:chgData name="Nooijer, P. de" userId="e1a1faad-51c1-4556-80c5-7e90d0aed237" providerId="ADAL" clId="{2D1F5ED5-63A4-4851-8E77-410EAA2C18EE}" dt="2023-06-05T19:56:13.943" v="2340" actId="22"/>
          <ac:spMkLst>
            <pc:docMk/>
            <pc:sldMk cId="287844637" sldId="405"/>
            <ac:spMk id="4" creationId="{14B469D0-B8EF-44C6-C885-82BD49BBBB18}"/>
          </ac:spMkLst>
        </pc:spChg>
      </pc:sldChg>
      <pc:sldChg chg="modSp del mod">
        <pc:chgData name="Nooijer, P. de" userId="e1a1faad-51c1-4556-80c5-7e90d0aed237" providerId="ADAL" clId="{2D1F5ED5-63A4-4851-8E77-410EAA2C18EE}" dt="2023-06-05T20:56:18.608" v="3389" actId="47"/>
        <pc:sldMkLst>
          <pc:docMk/>
          <pc:sldMk cId="3774702643" sldId="407"/>
        </pc:sldMkLst>
        <pc:spChg chg="mod">
          <ac:chgData name="Nooijer, P. de" userId="e1a1faad-51c1-4556-80c5-7e90d0aed237" providerId="ADAL" clId="{2D1F5ED5-63A4-4851-8E77-410EAA2C18EE}" dt="2023-06-04T19:47:27.921" v="615" actId="6549"/>
          <ac:spMkLst>
            <pc:docMk/>
            <pc:sldMk cId="3774702643" sldId="407"/>
            <ac:spMk id="2" creationId="{5A691297-06EB-1DC3-F47D-40820D4313CA}"/>
          </ac:spMkLst>
        </pc:spChg>
      </pc:sldChg>
      <pc:sldChg chg="addSp delSp modSp new mod">
        <pc:chgData name="Nooijer, P. de" userId="e1a1faad-51c1-4556-80c5-7e90d0aed237" providerId="ADAL" clId="{2D1F5ED5-63A4-4851-8E77-410EAA2C18EE}" dt="2023-06-05T19:53:05.414" v="2231"/>
        <pc:sldMkLst>
          <pc:docMk/>
          <pc:sldMk cId="559081984" sldId="408"/>
        </pc:sldMkLst>
        <pc:spChg chg="add del mod">
          <ac:chgData name="Nooijer, P. de" userId="e1a1faad-51c1-4556-80c5-7e90d0aed237" providerId="ADAL" clId="{2D1F5ED5-63A4-4851-8E77-410EAA2C18EE}" dt="2023-06-05T19:27:34.606" v="2101" actId="478"/>
          <ac:spMkLst>
            <pc:docMk/>
            <pc:sldMk cId="559081984" sldId="408"/>
            <ac:spMk id="4" creationId="{38EF5571-48FB-936B-19B6-B927A497746C}"/>
          </ac:spMkLst>
        </pc:spChg>
        <pc:spChg chg="add del">
          <ac:chgData name="Nooijer, P. de" userId="e1a1faad-51c1-4556-80c5-7e90d0aed237" providerId="ADAL" clId="{2D1F5ED5-63A4-4851-8E77-410EAA2C18EE}" dt="2023-06-05T19:33:25.673" v="2186" actId="478"/>
          <ac:spMkLst>
            <pc:docMk/>
            <pc:sldMk cId="559081984" sldId="408"/>
            <ac:spMk id="6" creationId="{93ECDF3F-5C97-CE30-8DFF-1B33835281AB}"/>
          </ac:spMkLst>
        </pc:spChg>
        <pc:spChg chg="add mod">
          <ac:chgData name="Nooijer, P. de" userId="e1a1faad-51c1-4556-80c5-7e90d0aed237" providerId="ADAL" clId="{2D1F5ED5-63A4-4851-8E77-410EAA2C18EE}" dt="2023-06-05T19:53:05.414" v="2231"/>
          <ac:spMkLst>
            <pc:docMk/>
            <pc:sldMk cId="559081984" sldId="408"/>
            <ac:spMk id="8" creationId="{17BA475E-797E-CD16-EEF3-73B4C4A09297}"/>
          </ac:spMkLst>
        </pc:spChg>
      </pc:sldChg>
      <pc:sldChg chg="addSp delSp modSp new mod modClrScheme chgLayout">
        <pc:chgData name="Nooijer, P. de" userId="e1a1faad-51c1-4556-80c5-7e90d0aed237" providerId="ADAL" clId="{2D1F5ED5-63A4-4851-8E77-410EAA2C18EE}" dt="2023-06-05T20:14:53.589" v="2737" actId="20577"/>
        <pc:sldMkLst>
          <pc:docMk/>
          <pc:sldMk cId="1059722467" sldId="409"/>
        </pc:sldMkLst>
        <pc:spChg chg="add del mod">
          <ac:chgData name="Nooijer, P. de" userId="e1a1faad-51c1-4556-80c5-7e90d0aed237" providerId="ADAL" clId="{2D1F5ED5-63A4-4851-8E77-410EAA2C18EE}" dt="2023-06-05T20:05:15.794" v="2606" actId="478"/>
          <ac:spMkLst>
            <pc:docMk/>
            <pc:sldMk cId="1059722467" sldId="409"/>
            <ac:spMk id="2" creationId="{2E318F51-8FBD-0C25-563C-BA925FDE5E41}"/>
          </ac:spMkLst>
        </pc:spChg>
        <pc:spChg chg="add del mod">
          <ac:chgData name="Nooijer, P. de" userId="e1a1faad-51c1-4556-80c5-7e90d0aed237" providerId="ADAL" clId="{2D1F5ED5-63A4-4851-8E77-410EAA2C18EE}" dt="2023-06-05T20:04:46.435" v="2601"/>
          <ac:spMkLst>
            <pc:docMk/>
            <pc:sldMk cId="1059722467" sldId="409"/>
            <ac:spMk id="3" creationId="{C8455324-E441-1A6D-3EDC-E64BB17EF31D}"/>
          </ac:spMkLst>
        </pc:spChg>
        <pc:spChg chg="add del mod">
          <ac:chgData name="Nooijer, P. de" userId="e1a1faad-51c1-4556-80c5-7e90d0aed237" providerId="ADAL" clId="{2D1F5ED5-63A4-4851-8E77-410EAA2C18EE}" dt="2023-06-05T20:05:09.514" v="2605"/>
          <ac:spMkLst>
            <pc:docMk/>
            <pc:sldMk cId="1059722467" sldId="409"/>
            <ac:spMk id="5" creationId="{7B6918B5-F5BA-42F1-F888-BD3B6BBB6914}"/>
          </ac:spMkLst>
        </pc:spChg>
        <pc:spChg chg="add del mod">
          <ac:chgData name="Nooijer, P. de" userId="e1a1faad-51c1-4556-80c5-7e90d0aed237" providerId="ADAL" clId="{2D1F5ED5-63A4-4851-8E77-410EAA2C18EE}" dt="2023-06-05T20:05:53.956" v="2610" actId="478"/>
          <ac:spMkLst>
            <pc:docMk/>
            <pc:sldMk cId="1059722467" sldId="409"/>
            <ac:spMk id="7" creationId="{97DDE480-E728-4A53-6631-526F18D18C8E}"/>
          </ac:spMkLst>
        </pc:spChg>
        <pc:spChg chg="add mod">
          <ac:chgData name="Nooijer, P. de" userId="e1a1faad-51c1-4556-80c5-7e90d0aed237" providerId="ADAL" clId="{2D1F5ED5-63A4-4851-8E77-410EAA2C18EE}" dt="2023-06-05T20:14:53.589" v="2737" actId="20577"/>
          <ac:spMkLst>
            <pc:docMk/>
            <pc:sldMk cId="1059722467" sldId="409"/>
            <ac:spMk id="9" creationId="{0BA482AC-3C71-1DCF-1432-5A55DEEDEA69}"/>
          </ac:spMkLst>
        </pc:spChg>
        <pc:spChg chg="add mod">
          <ac:chgData name="Nooijer, P. de" userId="e1a1faad-51c1-4556-80c5-7e90d0aed237" providerId="ADAL" clId="{2D1F5ED5-63A4-4851-8E77-410EAA2C18EE}" dt="2023-06-05T20:06:50.624" v="2615" actId="26606"/>
          <ac:spMkLst>
            <pc:docMk/>
            <pc:sldMk cId="1059722467" sldId="409"/>
            <ac:spMk id="10" creationId="{A1F04B26-01B3-4DD3-B212-8CFEAE828B5B}"/>
          </ac:spMkLst>
        </pc:spChg>
        <pc:picChg chg="add del mod">
          <ac:chgData name="Nooijer, P. de" userId="e1a1faad-51c1-4556-80c5-7e90d0aed237" providerId="ADAL" clId="{2D1F5ED5-63A4-4851-8E77-410EAA2C18EE}" dt="2023-06-05T20:04:46.435" v="2601"/>
          <ac:picMkLst>
            <pc:docMk/>
            <pc:sldMk cId="1059722467" sldId="409"/>
            <ac:picMk id="4" creationId="{E68CBCBF-7225-ADD9-6D7D-E0BC1D2FF30A}"/>
          </ac:picMkLst>
        </pc:picChg>
        <pc:picChg chg="add del mod">
          <ac:chgData name="Nooijer, P. de" userId="e1a1faad-51c1-4556-80c5-7e90d0aed237" providerId="ADAL" clId="{2D1F5ED5-63A4-4851-8E77-410EAA2C18EE}" dt="2023-06-05T20:05:09.514" v="2605"/>
          <ac:picMkLst>
            <pc:docMk/>
            <pc:sldMk cId="1059722467" sldId="409"/>
            <ac:picMk id="6" creationId="{2C07C8C7-3495-F16E-3057-144A5E404A40}"/>
          </ac:picMkLst>
        </pc:picChg>
        <pc:picChg chg="add del mod">
          <ac:chgData name="Nooijer, P. de" userId="e1a1faad-51c1-4556-80c5-7e90d0aed237" providerId="ADAL" clId="{2D1F5ED5-63A4-4851-8E77-410EAA2C18EE}" dt="2023-06-05T20:05:53.956" v="2610" actId="478"/>
          <ac:picMkLst>
            <pc:docMk/>
            <pc:sldMk cId="1059722467" sldId="409"/>
            <ac:picMk id="8" creationId="{2D6DDC80-02F6-192A-D29B-27DD8690A292}"/>
          </ac:picMkLst>
        </pc:picChg>
        <pc:picChg chg="add del mod">
          <ac:chgData name="Nooijer, P. de" userId="e1a1faad-51c1-4556-80c5-7e90d0aed237" providerId="ADAL" clId="{2D1F5ED5-63A4-4851-8E77-410EAA2C18EE}" dt="2023-06-05T20:04:37.167" v="2599"/>
          <ac:picMkLst>
            <pc:docMk/>
            <pc:sldMk cId="1059722467" sldId="409"/>
            <ac:picMk id="2050" creationId="{4150C4B4-5B94-76CC-F192-8DE37CBFEC3A}"/>
          </ac:picMkLst>
        </pc:picChg>
      </pc:sldChg>
      <pc:sldChg chg="addSp delSp modSp new">
        <pc:chgData name="Nooijer, P. de" userId="e1a1faad-51c1-4556-80c5-7e90d0aed237" providerId="ADAL" clId="{2D1F5ED5-63A4-4851-8E77-410EAA2C18EE}" dt="2023-06-05T20:06:35.580" v="2614"/>
        <pc:sldMkLst>
          <pc:docMk/>
          <pc:sldMk cId="790213530" sldId="410"/>
        </pc:sldMkLst>
        <pc:spChg chg="add del mod">
          <ac:chgData name="Nooijer, P. de" userId="e1a1faad-51c1-4556-80c5-7e90d0aed237" providerId="ADAL" clId="{2D1F5ED5-63A4-4851-8E77-410EAA2C18EE}" dt="2023-06-05T20:06:16.977" v="2613" actId="478"/>
          <ac:spMkLst>
            <pc:docMk/>
            <pc:sldMk cId="790213530" sldId="410"/>
            <ac:spMk id="2" creationId="{3DB273D5-474F-A6E8-C33F-CA62983787EB}"/>
          </ac:spMkLst>
        </pc:spChg>
        <pc:picChg chg="add del mod">
          <ac:chgData name="Nooijer, P. de" userId="e1a1faad-51c1-4556-80c5-7e90d0aed237" providerId="ADAL" clId="{2D1F5ED5-63A4-4851-8E77-410EAA2C18EE}" dt="2023-06-05T20:06:16.977" v="2613" actId="478"/>
          <ac:picMkLst>
            <pc:docMk/>
            <pc:sldMk cId="790213530" sldId="410"/>
            <ac:picMk id="3" creationId="{3C864254-647A-F527-7179-7FA51B7B37D3}"/>
          </ac:picMkLst>
        </pc:picChg>
        <pc:picChg chg="add">
          <ac:chgData name="Nooijer, P. de" userId="e1a1faad-51c1-4556-80c5-7e90d0aed237" providerId="ADAL" clId="{2D1F5ED5-63A4-4851-8E77-410EAA2C18EE}" dt="2023-06-05T20:06:35.580" v="2614"/>
          <ac:picMkLst>
            <pc:docMk/>
            <pc:sldMk cId="790213530" sldId="410"/>
            <ac:picMk id="3074" creationId="{9A41706E-5FB0-D26C-50E8-2CBBB33DCA6F}"/>
          </ac:picMkLst>
        </pc:picChg>
      </pc:sldChg>
      <pc:sldChg chg="addSp modSp new mod modClrScheme chgLayout">
        <pc:chgData name="Nooijer, P. de" userId="e1a1faad-51c1-4556-80c5-7e90d0aed237" providerId="ADAL" clId="{2D1F5ED5-63A4-4851-8E77-410EAA2C18EE}" dt="2023-06-05T20:08:25.883" v="2662" actId="26606"/>
        <pc:sldMkLst>
          <pc:docMk/>
          <pc:sldMk cId="1987345330" sldId="411"/>
        </pc:sldMkLst>
        <pc:spChg chg="add mod">
          <ac:chgData name="Nooijer, P. de" userId="e1a1faad-51c1-4556-80c5-7e90d0aed237" providerId="ADAL" clId="{2D1F5ED5-63A4-4851-8E77-410EAA2C18EE}" dt="2023-06-05T20:08:25.883" v="2662" actId="26606"/>
          <ac:spMkLst>
            <pc:docMk/>
            <pc:sldMk cId="1987345330" sldId="411"/>
            <ac:spMk id="4103" creationId="{088921C0-D76F-8CD0-AA3A-856CEC1775E4}"/>
          </ac:spMkLst>
        </pc:spChg>
        <pc:picChg chg="add mod">
          <ac:chgData name="Nooijer, P. de" userId="e1a1faad-51c1-4556-80c5-7e90d0aed237" providerId="ADAL" clId="{2D1F5ED5-63A4-4851-8E77-410EAA2C18EE}" dt="2023-06-05T20:08:25.883" v="2662" actId="26606"/>
          <ac:picMkLst>
            <pc:docMk/>
            <pc:sldMk cId="1987345330" sldId="411"/>
            <ac:picMk id="4098" creationId="{50D27594-A1A7-D722-1C04-9C876FE65EBE}"/>
          </ac:picMkLst>
        </pc:picChg>
      </pc:sldChg>
      <pc:sldChg chg="addSp delSp modSp new mod">
        <pc:chgData name="Nooijer, P. de" userId="e1a1faad-51c1-4556-80c5-7e90d0aed237" providerId="ADAL" clId="{2D1F5ED5-63A4-4851-8E77-410EAA2C18EE}" dt="2023-06-05T20:15:44.912" v="2740" actId="14100"/>
        <pc:sldMkLst>
          <pc:docMk/>
          <pc:sldMk cId="2401287497" sldId="412"/>
        </pc:sldMkLst>
        <pc:spChg chg="mod">
          <ac:chgData name="Nooijer, P. de" userId="e1a1faad-51c1-4556-80c5-7e90d0aed237" providerId="ADAL" clId="{2D1F5ED5-63A4-4851-8E77-410EAA2C18EE}" dt="2023-06-05T20:12:43.087" v="2681" actId="20577"/>
          <ac:spMkLst>
            <pc:docMk/>
            <pc:sldMk cId="2401287497" sldId="412"/>
            <ac:spMk id="2" creationId="{615317D0-0175-E0E5-E9A2-AC89E8F63DC1}"/>
          </ac:spMkLst>
        </pc:spChg>
        <pc:spChg chg="del">
          <ac:chgData name="Nooijer, P. de" userId="e1a1faad-51c1-4556-80c5-7e90d0aed237" providerId="ADAL" clId="{2D1F5ED5-63A4-4851-8E77-410EAA2C18EE}" dt="2023-06-05T20:15:34.231" v="2738"/>
          <ac:spMkLst>
            <pc:docMk/>
            <pc:sldMk cId="2401287497" sldId="412"/>
            <ac:spMk id="3" creationId="{92065C35-636C-809C-7C3A-8050F61BAC9D}"/>
          </ac:spMkLst>
        </pc:spChg>
        <pc:picChg chg="add mod">
          <ac:chgData name="Nooijer, P. de" userId="e1a1faad-51c1-4556-80c5-7e90d0aed237" providerId="ADAL" clId="{2D1F5ED5-63A4-4851-8E77-410EAA2C18EE}" dt="2023-06-05T20:15:44.912" v="2740" actId="14100"/>
          <ac:picMkLst>
            <pc:docMk/>
            <pc:sldMk cId="2401287497" sldId="412"/>
            <ac:picMk id="5122" creationId="{29B8D8CC-C975-DFF5-A387-A78C4AB90AD3}"/>
          </ac:picMkLst>
        </pc:picChg>
      </pc:sldChg>
      <pc:sldChg chg="addSp delSp modSp new mod">
        <pc:chgData name="Nooijer, P. de" userId="e1a1faad-51c1-4556-80c5-7e90d0aed237" providerId="ADAL" clId="{2D1F5ED5-63A4-4851-8E77-410EAA2C18EE}" dt="2023-06-05T20:16:49.772" v="2753" actId="26606"/>
        <pc:sldMkLst>
          <pc:docMk/>
          <pc:sldMk cId="3651845215" sldId="413"/>
        </pc:sldMkLst>
        <pc:spChg chg="mod">
          <ac:chgData name="Nooijer, P. de" userId="e1a1faad-51c1-4556-80c5-7e90d0aed237" providerId="ADAL" clId="{2D1F5ED5-63A4-4851-8E77-410EAA2C18EE}" dt="2023-06-05T20:16:49.772" v="2753" actId="26606"/>
          <ac:spMkLst>
            <pc:docMk/>
            <pc:sldMk cId="3651845215" sldId="413"/>
            <ac:spMk id="2" creationId="{DCF4D737-7196-2661-A4D3-A89760E83728}"/>
          </ac:spMkLst>
        </pc:spChg>
        <pc:spChg chg="del">
          <ac:chgData name="Nooijer, P. de" userId="e1a1faad-51c1-4556-80c5-7e90d0aed237" providerId="ADAL" clId="{2D1F5ED5-63A4-4851-8E77-410EAA2C18EE}" dt="2023-06-05T20:16:45.408" v="2752"/>
          <ac:spMkLst>
            <pc:docMk/>
            <pc:sldMk cId="3651845215" sldId="413"/>
            <ac:spMk id="3" creationId="{1E301C56-DEEB-2D03-F934-55A314B89282}"/>
          </ac:spMkLst>
        </pc:spChg>
        <pc:picChg chg="add mod">
          <ac:chgData name="Nooijer, P. de" userId="e1a1faad-51c1-4556-80c5-7e90d0aed237" providerId="ADAL" clId="{2D1F5ED5-63A4-4851-8E77-410EAA2C18EE}" dt="2023-06-05T20:16:49.772" v="2753" actId="26606"/>
          <ac:picMkLst>
            <pc:docMk/>
            <pc:sldMk cId="3651845215" sldId="413"/>
            <ac:picMk id="6146" creationId="{AD2BB8FE-A4FF-5C4E-6B41-0A90550A5CE3}"/>
          </ac:picMkLst>
        </pc:picChg>
      </pc:sldChg>
      <pc:sldChg chg="addSp delSp modSp new mod modClrScheme chgLayout">
        <pc:chgData name="Nooijer, P. de" userId="e1a1faad-51c1-4556-80c5-7e90d0aed237" providerId="ADAL" clId="{2D1F5ED5-63A4-4851-8E77-410EAA2C18EE}" dt="2023-06-05T20:18:57.836" v="2769" actId="1076"/>
        <pc:sldMkLst>
          <pc:docMk/>
          <pc:sldMk cId="872390264" sldId="414"/>
        </pc:sldMkLst>
        <pc:spChg chg="del">
          <ac:chgData name="Nooijer, P. de" userId="e1a1faad-51c1-4556-80c5-7e90d0aed237" providerId="ADAL" clId="{2D1F5ED5-63A4-4851-8E77-410EAA2C18EE}" dt="2023-06-05T20:17:48.645" v="2756" actId="26606"/>
          <ac:spMkLst>
            <pc:docMk/>
            <pc:sldMk cId="872390264" sldId="414"/>
            <ac:spMk id="2" creationId="{3A8E9A62-1B4B-1AF4-F8A0-E149BD03078C}"/>
          </ac:spMkLst>
        </pc:spChg>
        <pc:spChg chg="del">
          <ac:chgData name="Nooijer, P. de" userId="e1a1faad-51c1-4556-80c5-7e90d0aed237" providerId="ADAL" clId="{2D1F5ED5-63A4-4851-8E77-410EAA2C18EE}" dt="2023-06-05T20:17:42.913" v="2755"/>
          <ac:spMkLst>
            <pc:docMk/>
            <pc:sldMk cId="872390264" sldId="414"/>
            <ac:spMk id="3" creationId="{8632CD7B-EAD3-C6B1-02CD-27231D76B916}"/>
          </ac:spMkLst>
        </pc:spChg>
        <pc:spChg chg="add mod">
          <ac:chgData name="Nooijer, P. de" userId="e1a1faad-51c1-4556-80c5-7e90d0aed237" providerId="ADAL" clId="{2D1F5ED5-63A4-4851-8E77-410EAA2C18EE}" dt="2023-06-05T20:18:34.005" v="2763" actId="26606"/>
          <ac:spMkLst>
            <pc:docMk/>
            <pc:sldMk cId="872390264" sldId="414"/>
            <ac:spMk id="7175" creationId="{037C1F4D-8368-4967-2950-8D4E3E7E6B22}"/>
          </ac:spMkLst>
        </pc:spChg>
        <pc:spChg chg="add del mod">
          <ac:chgData name="Nooijer, P. de" userId="e1a1faad-51c1-4556-80c5-7e90d0aed237" providerId="ADAL" clId="{2D1F5ED5-63A4-4851-8E77-410EAA2C18EE}" dt="2023-06-05T20:18:34.005" v="2763" actId="26606"/>
          <ac:spMkLst>
            <pc:docMk/>
            <pc:sldMk cId="872390264" sldId="414"/>
            <ac:spMk id="7177" creationId="{0F4F1704-AC01-A86E-7554-39F759D4E6DA}"/>
          </ac:spMkLst>
        </pc:spChg>
        <pc:picChg chg="add mod">
          <ac:chgData name="Nooijer, P. de" userId="e1a1faad-51c1-4556-80c5-7e90d0aed237" providerId="ADAL" clId="{2D1F5ED5-63A4-4851-8E77-410EAA2C18EE}" dt="2023-06-05T20:18:50.167" v="2767" actId="1076"/>
          <ac:picMkLst>
            <pc:docMk/>
            <pc:sldMk cId="872390264" sldId="414"/>
            <ac:picMk id="7170" creationId="{DD3AAB1C-91A6-7705-27CB-03C491BCCCC0}"/>
          </ac:picMkLst>
        </pc:picChg>
        <pc:picChg chg="add mod">
          <ac:chgData name="Nooijer, P. de" userId="e1a1faad-51c1-4556-80c5-7e90d0aed237" providerId="ADAL" clId="{2D1F5ED5-63A4-4851-8E77-410EAA2C18EE}" dt="2023-06-05T20:18:57.836" v="2769" actId="1076"/>
          <ac:picMkLst>
            <pc:docMk/>
            <pc:sldMk cId="872390264" sldId="414"/>
            <ac:picMk id="7172" creationId="{42CFC724-D998-F0FF-1706-EF52B1FFA8CC}"/>
          </ac:picMkLst>
        </pc:picChg>
      </pc:sldChg>
      <pc:sldChg chg="addSp delSp modSp new mod modClrScheme chgLayout">
        <pc:chgData name="Nooijer, P. de" userId="e1a1faad-51c1-4556-80c5-7e90d0aed237" providerId="ADAL" clId="{2D1F5ED5-63A4-4851-8E77-410EAA2C18EE}" dt="2023-06-05T20:21:19.509" v="2803" actId="26606"/>
        <pc:sldMkLst>
          <pc:docMk/>
          <pc:sldMk cId="3389255497" sldId="415"/>
        </pc:sldMkLst>
        <pc:spChg chg="add del">
          <ac:chgData name="Nooijer, P. de" userId="e1a1faad-51c1-4556-80c5-7e90d0aed237" providerId="ADAL" clId="{2D1F5ED5-63A4-4851-8E77-410EAA2C18EE}" dt="2023-06-05T20:19:14.226" v="2773" actId="26606"/>
          <ac:spMkLst>
            <pc:docMk/>
            <pc:sldMk cId="3389255497" sldId="415"/>
            <ac:spMk id="2" creationId="{5E37466E-7393-87C7-DF22-FD6D69450525}"/>
          </ac:spMkLst>
        </pc:spChg>
        <pc:spChg chg="add del">
          <ac:chgData name="Nooijer, P. de" userId="e1a1faad-51c1-4556-80c5-7e90d0aed237" providerId="ADAL" clId="{2D1F5ED5-63A4-4851-8E77-410EAA2C18EE}" dt="2023-06-05T20:19:14.226" v="2773" actId="26606"/>
          <ac:spMkLst>
            <pc:docMk/>
            <pc:sldMk cId="3389255497" sldId="415"/>
            <ac:spMk id="3" creationId="{AD7E6CD8-0696-2835-A679-23F87EA4A84A}"/>
          </ac:spMkLst>
        </pc:spChg>
        <pc:spChg chg="add mod">
          <ac:chgData name="Nooijer, P. de" userId="e1a1faad-51c1-4556-80c5-7e90d0aed237" providerId="ADAL" clId="{2D1F5ED5-63A4-4851-8E77-410EAA2C18EE}" dt="2023-06-05T20:21:19.509" v="2803" actId="26606"/>
          <ac:spMkLst>
            <pc:docMk/>
            <pc:sldMk cId="3389255497" sldId="415"/>
            <ac:spMk id="8" creationId="{118CC008-7DD9-4EB3-03EF-C040733824CE}"/>
          </ac:spMkLst>
        </pc:spChg>
        <pc:spChg chg="add del mod">
          <ac:chgData name="Nooijer, P. de" userId="e1a1faad-51c1-4556-80c5-7e90d0aed237" providerId="ADAL" clId="{2D1F5ED5-63A4-4851-8E77-410EAA2C18EE}" dt="2023-06-05T20:21:19.509" v="2803" actId="26606"/>
          <ac:spMkLst>
            <pc:docMk/>
            <pc:sldMk cId="3389255497" sldId="415"/>
            <ac:spMk id="10" creationId="{932C9A00-EA83-A636-49E7-F18697B5AFB7}"/>
          </ac:spMkLst>
        </pc:spChg>
        <pc:spChg chg="add del mod">
          <ac:chgData name="Nooijer, P. de" userId="e1a1faad-51c1-4556-80c5-7e90d0aed237" providerId="ADAL" clId="{2D1F5ED5-63A4-4851-8E77-410EAA2C18EE}" dt="2023-06-05T20:21:19.509" v="2803" actId="26606"/>
          <ac:spMkLst>
            <pc:docMk/>
            <pc:sldMk cId="3389255497" sldId="415"/>
            <ac:spMk id="12" creationId="{C32AB020-04DD-015D-F728-551C241EBDC4}"/>
          </ac:spMkLst>
        </pc:spChg>
        <pc:picChg chg="add mod">
          <ac:chgData name="Nooijer, P. de" userId="e1a1faad-51c1-4556-80c5-7e90d0aed237" providerId="ADAL" clId="{2D1F5ED5-63A4-4851-8E77-410EAA2C18EE}" dt="2023-06-05T20:21:19.509" v="2803" actId="26606"/>
          <ac:picMkLst>
            <pc:docMk/>
            <pc:sldMk cId="3389255497" sldId="415"/>
            <ac:picMk id="8194" creationId="{3C74427F-C55C-84BE-5B7A-5FF54AE01C8F}"/>
          </ac:picMkLst>
        </pc:picChg>
      </pc:sldChg>
      <pc:sldChg chg="addSp delSp modSp new mod modClrScheme chgLayout">
        <pc:chgData name="Nooijer, P. de" userId="e1a1faad-51c1-4556-80c5-7e90d0aed237" providerId="ADAL" clId="{2D1F5ED5-63A4-4851-8E77-410EAA2C18EE}" dt="2023-06-05T20:22:10.234" v="2877" actId="20577"/>
        <pc:sldMkLst>
          <pc:docMk/>
          <pc:sldMk cId="378962634" sldId="416"/>
        </pc:sldMkLst>
        <pc:spChg chg="del">
          <ac:chgData name="Nooijer, P. de" userId="e1a1faad-51c1-4556-80c5-7e90d0aed237" providerId="ADAL" clId="{2D1F5ED5-63A4-4851-8E77-410EAA2C18EE}" dt="2023-06-05T20:21:35.066" v="2805" actId="26606"/>
          <ac:spMkLst>
            <pc:docMk/>
            <pc:sldMk cId="378962634" sldId="416"/>
            <ac:spMk id="2" creationId="{CE4CBC17-B4A2-4805-E119-DEF3E2D6E66E}"/>
          </ac:spMkLst>
        </pc:spChg>
        <pc:spChg chg="del">
          <ac:chgData name="Nooijer, P. de" userId="e1a1faad-51c1-4556-80c5-7e90d0aed237" providerId="ADAL" clId="{2D1F5ED5-63A4-4851-8E77-410EAA2C18EE}" dt="2023-06-05T20:21:35.066" v="2805" actId="26606"/>
          <ac:spMkLst>
            <pc:docMk/>
            <pc:sldMk cId="378962634" sldId="416"/>
            <ac:spMk id="3" creationId="{49B34FB4-BB21-A504-BD78-835AD815C2B4}"/>
          </ac:spMkLst>
        </pc:spChg>
        <pc:spChg chg="add mod">
          <ac:chgData name="Nooijer, P. de" userId="e1a1faad-51c1-4556-80c5-7e90d0aed237" providerId="ADAL" clId="{2D1F5ED5-63A4-4851-8E77-410EAA2C18EE}" dt="2023-06-05T20:22:10.234" v="2877" actId="20577"/>
          <ac:spMkLst>
            <pc:docMk/>
            <pc:sldMk cId="378962634" sldId="416"/>
            <ac:spMk id="8" creationId="{1A42657E-5C87-CAB8-0903-9E508730B45F}"/>
          </ac:spMkLst>
        </pc:spChg>
        <pc:spChg chg="add mod">
          <ac:chgData name="Nooijer, P. de" userId="e1a1faad-51c1-4556-80c5-7e90d0aed237" providerId="ADAL" clId="{2D1F5ED5-63A4-4851-8E77-410EAA2C18EE}" dt="2023-06-05T20:21:35.066" v="2805" actId="26606"/>
          <ac:spMkLst>
            <pc:docMk/>
            <pc:sldMk cId="378962634" sldId="416"/>
            <ac:spMk id="10" creationId="{B58796AB-4233-CE3E-E4B4-B61CE868F0C6}"/>
          </ac:spMkLst>
        </pc:spChg>
      </pc:sldChg>
      <pc:sldChg chg="addSp modSp new mod modClrScheme chgLayout modNotesTx">
        <pc:chgData name="Nooijer, P. de" userId="e1a1faad-51c1-4556-80c5-7e90d0aed237" providerId="ADAL" clId="{2D1F5ED5-63A4-4851-8E77-410EAA2C18EE}" dt="2023-06-05T21:23:04.348" v="3616" actId="20577"/>
        <pc:sldMkLst>
          <pc:docMk/>
          <pc:sldMk cId="1648211499" sldId="417"/>
        </pc:sldMkLst>
        <pc:spChg chg="add mod">
          <ac:chgData name="Nooijer, P. de" userId="e1a1faad-51c1-4556-80c5-7e90d0aed237" providerId="ADAL" clId="{2D1F5ED5-63A4-4851-8E77-410EAA2C18EE}" dt="2023-06-05T20:43:54.215" v="3213" actId="20577"/>
          <ac:spMkLst>
            <pc:docMk/>
            <pc:sldMk cId="1648211499" sldId="417"/>
            <ac:spMk id="2" creationId="{810FE831-E476-4C3D-7C07-37E17CF6162A}"/>
          </ac:spMkLst>
        </pc:spChg>
        <pc:picChg chg="add mod">
          <ac:chgData name="Nooijer, P. de" userId="e1a1faad-51c1-4556-80c5-7e90d0aed237" providerId="ADAL" clId="{2D1F5ED5-63A4-4851-8E77-410EAA2C18EE}" dt="2023-06-05T20:36:31.879" v="3109" actId="1076"/>
          <ac:picMkLst>
            <pc:docMk/>
            <pc:sldMk cId="1648211499" sldId="417"/>
            <ac:picMk id="9218" creationId="{48EDC5D2-2809-95C9-D238-4FB66B74249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B69D9042-FF5D-42FE-922D-1F426028E958}" type="datetime1">
              <a:rPr lang="nl-NL" smtClean="0"/>
              <a:pPr algn="r" rtl="0"/>
              <a:t>18-6-2023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73F7AA83-DE31-4E93-AB07-EF7FB05F6670}" type="slidenum">
              <a:rPr lang="nl-NL" smtClean="0"/>
              <a:pPr algn="r" rtl="0"/>
              <a:t>‹nr.›</a:t>
            </a:fld>
            <a:endParaRPr lang="nl-NL"/>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fld id="{76A7308B-96FD-4029-952E-5DDB89B6205C}" type="datetime1">
              <a:rPr lang="nl-NL" noProof="0" smtClean="0"/>
              <a:pPr algn="r"/>
              <a:t>18-6-2023</a:t>
            </a:fld>
            <a:endParaRPr lang="nl-NL" noProof="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a:fld id="{935E2820-AFE1-45FA-949E-17BDB534E1DC}" type="slidenum">
              <a:rPr lang="nl-NL" noProof="0" smtClean="0"/>
              <a:pPr algn="r"/>
              <a:t>‹nr.›</a:t>
            </a:fld>
            <a:endParaRPr lang="nl-NL" noProof="0"/>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jw.org/nl/bibliotheek/bijbel/studiebijbel/boeken/lukas/7/#v42007006-v42007007"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 </a:t>
            </a:r>
            <a:r>
              <a:rPr lang="nl-NL" dirty="0" err="1"/>
              <a:t>ve</a:t>
            </a:r>
            <a:r>
              <a:rPr lang="nl-NL" dirty="0"/>
              <a:t> </a:t>
            </a:r>
            <a:r>
              <a:rPr lang="nl-NL" dirty="0" err="1"/>
              <a:t>got</a:t>
            </a:r>
            <a:r>
              <a:rPr lang="nl-NL" dirty="0"/>
              <a:t> </a:t>
            </a:r>
            <a:r>
              <a:rPr lang="nl-NL" dirty="0" err="1"/>
              <a:t>the</a:t>
            </a:r>
            <a:r>
              <a:rPr lang="nl-NL" dirty="0"/>
              <a:t> spirit https://www.youtube.com/watch?v=kojI5X3NMeE</a:t>
            </a:r>
          </a:p>
          <a:p>
            <a:endParaRPr lang="nl-NL" dirty="0"/>
          </a:p>
        </p:txBody>
      </p:sp>
      <p:sp>
        <p:nvSpPr>
          <p:cNvPr id="4" name="Tijdelijke aanduiding voor dianummer 3"/>
          <p:cNvSpPr>
            <a:spLocks noGrp="1"/>
          </p:cNvSpPr>
          <p:nvPr>
            <p:ph type="sldNum" sz="quarter" idx="5"/>
          </p:nvPr>
        </p:nvSpPr>
        <p:spPr/>
        <p:txBody>
          <a:bodyPr/>
          <a:lstStyle/>
          <a:p>
            <a:pPr algn="r"/>
            <a:fld id="{935E2820-AFE1-45FA-949E-17BDB534E1DC}" type="slidenum">
              <a:rPr lang="nl-NL" noProof="0" smtClean="0"/>
              <a:pPr algn="r"/>
              <a:t>1</a:t>
            </a:fld>
            <a:endParaRPr lang="nl-NL" noProof="0"/>
          </a:p>
        </p:txBody>
      </p:sp>
    </p:spTree>
    <p:extLst>
      <p:ext uri="{BB962C8B-B14F-4D97-AF65-F5344CB8AC3E}">
        <p14:creationId xmlns:p14="http://schemas.microsoft.com/office/powerpoint/2010/main" val="1430694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t>
            </a:r>
          </a:p>
        </p:txBody>
      </p:sp>
      <p:sp>
        <p:nvSpPr>
          <p:cNvPr id="4" name="Tijdelijke aanduiding voor dianummer 3"/>
          <p:cNvSpPr>
            <a:spLocks noGrp="1"/>
          </p:cNvSpPr>
          <p:nvPr>
            <p:ph type="sldNum" sz="quarter" idx="5"/>
          </p:nvPr>
        </p:nvSpPr>
        <p:spPr/>
        <p:txBody>
          <a:bodyPr/>
          <a:lstStyle/>
          <a:p>
            <a:pPr algn="r"/>
            <a:fld id="{935E2820-AFE1-45FA-949E-17BDB534E1DC}" type="slidenum">
              <a:rPr lang="nl-NL" noProof="0" smtClean="0"/>
              <a:pPr algn="r"/>
              <a:t>20</a:t>
            </a:fld>
            <a:endParaRPr lang="nl-NL" noProof="0"/>
          </a:p>
        </p:txBody>
      </p:sp>
    </p:spTree>
    <p:extLst>
      <p:ext uri="{BB962C8B-B14F-4D97-AF65-F5344CB8AC3E}">
        <p14:creationId xmlns:p14="http://schemas.microsoft.com/office/powerpoint/2010/main" val="301813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t>
            </a:r>
          </a:p>
        </p:txBody>
      </p:sp>
      <p:sp>
        <p:nvSpPr>
          <p:cNvPr id="4" name="Tijdelijke aanduiding voor dianummer 3"/>
          <p:cNvSpPr>
            <a:spLocks noGrp="1"/>
          </p:cNvSpPr>
          <p:nvPr>
            <p:ph type="sldNum" sz="quarter" idx="5"/>
          </p:nvPr>
        </p:nvSpPr>
        <p:spPr/>
        <p:txBody>
          <a:bodyPr/>
          <a:lstStyle/>
          <a:p>
            <a:pPr algn="r"/>
            <a:fld id="{935E2820-AFE1-45FA-949E-17BDB534E1DC}" type="slidenum">
              <a:rPr lang="nl-NL" noProof="0" smtClean="0"/>
              <a:pPr algn="r"/>
              <a:t>21</a:t>
            </a:fld>
            <a:endParaRPr lang="nl-NL" noProof="0"/>
          </a:p>
        </p:txBody>
      </p:sp>
    </p:spTree>
    <p:extLst>
      <p:ext uri="{BB962C8B-B14F-4D97-AF65-F5344CB8AC3E}">
        <p14:creationId xmlns:p14="http://schemas.microsoft.com/office/powerpoint/2010/main" val="3428156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t>
            </a:r>
          </a:p>
        </p:txBody>
      </p:sp>
      <p:sp>
        <p:nvSpPr>
          <p:cNvPr id="4" name="Tijdelijke aanduiding voor dianummer 3"/>
          <p:cNvSpPr>
            <a:spLocks noGrp="1"/>
          </p:cNvSpPr>
          <p:nvPr>
            <p:ph type="sldNum" sz="quarter" idx="5"/>
          </p:nvPr>
        </p:nvSpPr>
        <p:spPr/>
        <p:txBody>
          <a:bodyPr/>
          <a:lstStyle/>
          <a:p>
            <a:pPr algn="r"/>
            <a:fld id="{935E2820-AFE1-45FA-949E-17BDB534E1DC}" type="slidenum">
              <a:rPr lang="nl-NL" noProof="0" smtClean="0"/>
              <a:pPr algn="r"/>
              <a:t>22</a:t>
            </a:fld>
            <a:endParaRPr lang="nl-NL" noProof="0"/>
          </a:p>
        </p:txBody>
      </p:sp>
    </p:spTree>
    <p:extLst>
      <p:ext uri="{BB962C8B-B14F-4D97-AF65-F5344CB8AC3E}">
        <p14:creationId xmlns:p14="http://schemas.microsoft.com/office/powerpoint/2010/main" val="1973672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t>
            </a:r>
          </a:p>
        </p:txBody>
      </p:sp>
      <p:sp>
        <p:nvSpPr>
          <p:cNvPr id="4" name="Tijdelijke aanduiding voor dianummer 3"/>
          <p:cNvSpPr>
            <a:spLocks noGrp="1"/>
          </p:cNvSpPr>
          <p:nvPr>
            <p:ph type="sldNum" sz="quarter" idx="5"/>
          </p:nvPr>
        </p:nvSpPr>
        <p:spPr/>
        <p:txBody>
          <a:bodyPr/>
          <a:lstStyle/>
          <a:p>
            <a:pPr algn="r"/>
            <a:fld id="{935E2820-AFE1-45FA-949E-17BDB534E1DC}" type="slidenum">
              <a:rPr lang="nl-NL" noProof="0" smtClean="0"/>
              <a:pPr algn="r"/>
              <a:t>23</a:t>
            </a:fld>
            <a:endParaRPr lang="nl-NL" noProof="0"/>
          </a:p>
        </p:txBody>
      </p:sp>
    </p:spTree>
    <p:extLst>
      <p:ext uri="{BB962C8B-B14F-4D97-AF65-F5344CB8AC3E}">
        <p14:creationId xmlns:p14="http://schemas.microsoft.com/office/powerpoint/2010/main" val="343459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t>
            </a:r>
          </a:p>
        </p:txBody>
      </p:sp>
      <p:sp>
        <p:nvSpPr>
          <p:cNvPr id="4" name="Tijdelijke aanduiding voor dianummer 3"/>
          <p:cNvSpPr>
            <a:spLocks noGrp="1"/>
          </p:cNvSpPr>
          <p:nvPr>
            <p:ph type="sldNum" sz="quarter" idx="5"/>
          </p:nvPr>
        </p:nvSpPr>
        <p:spPr/>
        <p:txBody>
          <a:bodyPr/>
          <a:lstStyle/>
          <a:p>
            <a:pPr algn="r"/>
            <a:fld id="{935E2820-AFE1-45FA-949E-17BDB534E1DC}" type="slidenum">
              <a:rPr lang="nl-NL" noProof="0" smtClean="0"/>
              <a:pPr algn="r"/>
              <a:t>24</a:t>
            </a:fld>
            <a:endParaRPr lang="nl-NL" noProof="0"/>
          </a:p>
        </p:txBody>
      </p:sp>
    </p:spTree>
    <p:extLst>
      <p:ext uri="{BB962C8B-B14F-4D97-AF65-F5344CB8AC3E}">
        <p14:creationId xmlns:p14="http://schemas.microsoft.com/office/powerpoint/2010/main" val="3518998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het verhaal komt een officier voor , hij heeft deze synagoge gesponsord  zegt men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ziekte de baas Claudius heeft al vier nachten niet geslapen. Hij zit naast het bed van </a:t>
            </a:r>
            <a:r>
              <a:rPr lang="nl-NL" dirty="0" err="1"/>
              <a:t>Ovid</a:t>
            </a:r>
            <a:r>
              <a:rPr lang="nl-NL" dirty="0"/>
              <a:t>, zijn slaaf. </a:t>
            </a:r>
            <a:r>
              <a:rPr lang="nl-NL" dirty="0" err="1"/>
              <a:t>Ovid</a:t>
            </a:r>
            <a:r>
              <a:rPr lang="nl-NL" dirty="0"/>
              <a:t> is heel ziek. Claudius maakt zich veel zorgen om hem, want </a:t>
            </a:r>
            <a:r>
              <a:rPr lang="nl-NL" dirty="0" err="1"/>
              <a:t>Ovid</a:t>
            </a:r>
            <a:r>
              <a:rPr lang="nl-NL" dirty="0"/>
              <a:t> werkt al heel lang voor zijn familie. Toen Claudius een klein jongetje was, paste </a:t>
            </a:r>
            <a:r>
              <a:rPr lang="nl-NL" dirty="0" err="1"/>
              <a:t>Ovid</a:t>
            </a:r>
            <a:r>
              <a:rPr lang="nl-NL" dirty="0"/>
              <a:t> al op hem. Ook nu Claudius volwassen is, en een belangrijke Romeinse soldaat, kan hij niet zonder </a:t>
            </a:r>
            <a:r>
              <a:rPr lang="nl-NL" dirty="0" err="1"/>
              <a:t>Ovid</a:t>
            </a:r>
            <a:r>
              <a:rPr lang="nl-NL" dirty="0"/>
              <a:t>. </a:t>
            </a:r>
            <a:r>
              <a:rPr lang="nl-NL" dirty="0" err="1"/>
              <a:t>Ovid</a:t>
            </a:r>
            <a:r>
              <a:rPr lang="nl-NL" dirty="0"/>
              <a:t> is nu al best oud, maar het is bijna alsof hij familie is van Claudius. Claudius houdt heel veel van hem. En nu is </a:t>
            </a:r>
            <a:r>
              <a:rPr lang="nl-NL" dirty="0" err="1"/>
              <a:t>Ovid</a:t>
            </a:r>
            <a:r>
              <a:rPr lang="nl-NL" dirty="0"/>
              <a:t> ziek. Claudius is bang dat hij misschien doodgaat. </a:t>
            </a:r>
            <a:r>
              <a:rPr lang="nl-NL" dirty="0" err="1"/>
              <a:t>Ovid</a:t>
            </a:r>
            <a:r>
              <a:rPr lang="nl-NL" dirty="0"/>
              <a:t> begint hard te hoesten, maar zijn ogen blijven dicht. Hij is al een paar dagen niet meer wakker geweest. Claudius kijkt verdrietig uit het raam. Komt Jezus er al aan? Hij hoopt zo dat Jezus </a:t>
            </a:r>
            <a:r>
              <a:rPr lang="nl-NL" dirty="0" err="1"/>
              <a:t>Ovid</a:t>
            </a:r>
            <a:r>
              <a:rPr lang="nl-NL" dirty="0"/>
              <a:t> beter kan maken! De mensen zeggen dat Jezus door God gestuurd is en dat Hij wonderen kan doen. Vanmorgen heeft Claudius een paar Joodse leiders op pad gestuurd om Jezus te halen. Die leiders wilden Claudius graag helpen, want Claudius heeft een synagoge voor hun God laten bouwen. Claudius kan bijna niet wachten… Maar dan schudt hij zijn hoofd. Wat denkt hij eigenlijk wel niet? Hij hoort niet bij het volk van Jezus, de Joden. Hij is een Romein. Volgens de wet mogen Joden niet eens in Romeinse huizen komen. Wat heeft hij gedaan? ‘Wat is er, Claudius?’ zeggen zijn vrienden. ‘Ik had Jezus niet moeten laten halen.’ ‘Hoezo?’ ‘Ik ben als officier de baas over wel tachtigsoldaten. Als ik tegen een soldaat zeg ‘Ga,’ dan gaat hij, en als ik tegen een slaaf ‘Doe dit,’ zeg, dan doet hij het meteen.’ ‘Ja, en?’ ‘Nou, als die Jezus is wie ze zeggen dat Hij is, dan hoeft Hij helemaal niet in dit huis te komen om </a:t>
            </a:r>
            <a:r>
              <a:rPr lang="nl-NL" dirty="0" err="1"/>
              <a:t>Ovid</a:t>
            </a:r>
            <a:r>
              <a:rPr lang="nl-NL" dirty="0"/>
              <a:t> beter te maken. Zelfs als Hij ver weg is, kan Hij hem beter maken. Hij hoeft alleen maar “Ga weg!” tegen de ziekte zeggen en </a:t>
            </a:r>
            <a:r>
              <a:rPr lang="nl-NL" dirty="0" err="1"/>
              <a:t>Ovid</a:t>
            </a:r>
            <a:r>
              <a:rPr lang="nl-NL" dirty="0"/>
              <a:t> zal weer beter worden. Ik ben het niet waard dat Hij in dit huis komt.’ ‘Weet je het zeker, Claudius?’ Claudius pakt de gerimpelde hand van </a:t>
            </a:r>
            <a:r>
              <a:rPr lang="nl-NL" dirty="0" err="1"/>
              <a:t>Ovid</a:t>
            </a:r>
            <a:r>
              <a:rPr lang="nl-NL" dirty="0"/>
              <a:t> vast die op de dekens ligt en kijkt naar zijn gesloten ogen. ‘Ja, ga dat tegen Hem zeggen,’ antwoordt hij zijn vrienden. Claudius wacht. Hij wacht naast het bed van </a:t>
            </a:r>
            <a:r>
              <a:rPr lang="nl-NL" dirty="0" err="1"/>
              <a:t>Ovid</a:t>
            </a:r>
            <a:r>
              <a:rPr lang="nl-NL" dirty="0"/>
              <a:t>. Maar hij is ook moe, zo moe. Langzaam zakt hij onderuit in zijn stoel en valt in slaap. ‘Claudius?’ Claudius schrikt overeind. Wie was dat? Is Jezus toch gekomen? Nee, er is niemand in de kamer behalve… ‘</a:t>
            </a:r>
            <a:r>
              <a:rPr lang="nl-NL" dirty="0" err="1"/>
              <a:t>Ovid</a:t>
            </a:r>
            <a:r>
              <a:rPr lang="nl-NL" dirty="0"/>
              <a:t>!’ Kijk nou! </a:t>
            </a:r>
            <a:r>
              <a:rPr lang="nl-NL" dirty="0" err="1"/>
              <a:t>Ovid</a:t>
            </a:r>
            <a:r>
              <a:rPr lang="nl-NL" dirty="0"/>
              <a:t> zit recht overeind in zijn bed! Hij glimlacht naar Claudius. Hij ziet er helemaal niet meer ziek uit. Jezus heeft hem echt beter gemaakt! ‘Waarom huil je, Claudius?’, vraagt </a:t>
            </a:r>
            <a:r>
              <a:rPr lang="nl-NL" dirty="0" err="1"/>
              <a:t>Ovid</a:t>
            </a:r>
            <a:r>
              <a:rPr lang="nl-NL" dirty="0"/>
              <a:t>. Inderdaad, Claudius heeft tranen in zijn ogen, zo blij is hij. Achter zich hoort hij zijn vrienden binnenkomen. ‘Claudius, Jezus zei dat jij het grootste geloof hebt dat Hij in heel Israël heeft gezien!’ ‘En je had gelijk: Jezus kon </a:t>
            </a:r>
            <a:r>
              <a:rPr lang="nl-NL" dirty="0" err="1"/>
              <a:t>Ovid</a:t>
            </a:r>
            <a:r>
              <a:rPr lang="nl-NL" dirty="0"/>
              <a:t> beter maken zonder in dit huis te komen!’ Claudius omhelst </a:t>
            </a:r>
            <a:r>
              <a:rPr lang="nl-NL" dirty="0" err="1"/>
              <a:t>Ovid</a:t>
            </a:r>
            <a:r>
              <a:rPr lang="nl-NL" dirty="0"/>
              <a:t>. Voor even is hij de gelukkigste Romein ter wereld! </a:t>
            </a:r>
          </a:p>
          <a:p>
            <a:endParaRPr lang="nl-NL" dirty="0"/>
          </a:p>
          <a:p>
            <a:endParaRPr lang="nl-NL" dirty="0"/>
          </a:p>
        </p:txBody>
      </p:sp>
      <p:sp>
        <p:nvSpPr>
          <p:cNvPr id="4" name="Tijdelijke aanduiding voor dianummer 3"/>
          <p:cNvSpPr>
            <a:spLocks noGrp="1"/>
          </p:cNvSpPr>
          <p:nvPr>
            <p:ph type="sldNum" sz="quarter" idx="5"/>
          </p:nvPr>
        </p:nvSpPr>
        <p:spPr/>
        <p:txBody>
          <a:bodyPr/>
          <a:lstStyle/>
          <a:p>
            <a:pPr algn="r"/>
            <a:fld id="{935E2820-AFE1-45FA-949E-17BDB534E1DC}" type="slidenum">
              <a:rPr lang="nl-NL" noProof="0" smtClean="0"/>
              <a:pPr algn="r"/>
              <a:t>25</a:t>
            </a:fld>
            <a:endParaRPr lang="nl-NL" noProof="0"/>
          </a:p>
        </p:txBody>
      </p:sp>
    </p:spTree>
    <p:extLst>
      <p:ext uri="{BB962C8B-B14F-4D97-AF65-F5344CB8AC3E}">
        <p14:creationId xmlns:p14="http://schemas.microsoft.com/office/powerpoint/2010/main" val="2708513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verhaal speelt zich af in </a:t>
            </a:r>
            <a:r>
              <a:rPr lang="nl-NL" dirty="0" err="1"/>
              <a:t>Kapernaüm</a:t>
            </a:r>
            <a:r>
              <a:rPr lang="nl-NL" dirty="0"/>
              <a:t> .  Hierboven een plaatje van de </a:t>
            </a:r>
            <a:r>
              <a:rPr lang="nl-NL" dirty="0" err="1"/>
              <a:t>Ruines</a:t>
            </a:r>
            <a:r>
              <a:rPr lang="nl-NL" dirty="0"/>
              <a:t>, Er zijn resten gevonden van de oude  tempel er is hierop een ander tempel gezet maar ondergrond / fundering zijn wel behouden </a:t>
            </a:r>
          </a:p>
          <a:p>
            <a:endParaRPr lang="nl-NL" dirty="0"/>
          </a:p>
          <a:p>
            <a:r>
              <a:rPr lang="nl-NL" dirty="0" err="1"/>
              <a:t>Kaperan</a:t>
            </a:r>
            <a:endParaRPr lang="nl-NL" dirty="0"/>
          </a:p>
        </p:txBody>
      </p:sp>
      <p:sp>
        <p:nvSpPr>
          <p:cNvPr id="4" name="Tijdelijke aanduiding voor dianummer 3"/>
          <p:cNvSpPr>
            <a:spLocks noGrp="1"/>
          </p:cNvSpPr>
          <p:nvPr>
            <p:ph type="sldNum" sz="quarter" idx="5"/>
          </p:nvPr>
        </p:nvSpPr>
        <p:spPr/>
        <p:txBody>
          <a:bodyPr/>
          <a:lstStyle/>
          <a:p>
            <a:pPr algn="r"/>
            <a:fld id="{935E2820-AFE1-45FA-949E-17BDB534E1DC}" type="slidenum">
              <a:rPr lang="nl-NL" noProof="0" smtClean="0"/>
              <a:pPr algn="r"/>
              <a:t>26</a:t>
            </a:fld>
            <a:endParaRPr lang="nl-NL" noProof="0"/>
          </a:p>
        </p:txBody>
      </p:sp>
    </p:spTree>
    <p:extLst>
      <p:ext uri="{BB962C8B-B14F-4D97-AF65-F5344CB8AC3E}">
        <p14:creationId xmlns:p14="http://schemas.microsoft.com/office/powerpoint/2010/main" val="3752612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Kapernaum</a:t>
            </a:r>
            <a:r>
              <a:rPr lang="nl-NL" dirty="0"/>
              <a:t> aan het meer van Galilea</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Er stonden mijl palen langs de route soort wegwijzers  1000 stappen met allebei de voeten lagen ze uit elkaar  , Een Romein kon je vragen zijn bagage te dragen voor  een mijl .  </a:t>
            </a:r>
          </a:p>
          <a:p>
            <a:endParaRPr lang="nl-NL" dirty="0"/>
          </a:p>
          <a:p>
            <a:endParaRPr lang="nl-NL" dirty="0"/>
          </a:p>
          <a:p>
            <a:r>
              <a:rPr lang="nl-NL" dirty="0"/>
              <a:t>Is een plek waar jezus woonde en hij veel wonderen heeft gedaan. Een aantal van de discipelen kwamen hier ook vandaan en viste op het meer  Petrus, Andreas Johannes en Jacobus </a:t>
            </a:r>
          </a:p>
          <a:p>
            <a:r>
              <a:rPr lang="nl-NL" dirty="0"/>
              <a:t>Jezus heeft hen hier in de buurt geroepen op hem te volgen  “ik zal uw vissers van mensen maken  </a:t>
            </a:r>
          </a:p>
          <a:p>
            <a:r>
              <a:rPr lang="nl-NL" dirty="0"/>
              <a:t>Het was een handelsplaats er woonde ca 1000 mensen , voor die tijd best een grote plaats . Het lag aan de Via Maris een handels  route de paarse lijn   van Egypte naar Damascus </a:t>
            </a:r>
          </a:p>
        </p:txBody>
      </p:sp>
      <p:sp>
        <p:nvSpPr>
          <p:cNvPr id="4" name="Tijdelijke aanduiding voor dianummer 3"/>
          <p:cNvSpPr>
            <a:spLocks noGrp="1"/>
          </p:cNvSpPr>
          <p:nvPr>
            <p:ph type="sldNum" sz="quarter" idx="5"/>
          </p:nvPr>
        </p:nvSpPr>
        <p:spPr/>
        <p:txBody>
          <a:bodyPr/>
          <a:lstStyle/>
          <a:p>
            <a:pPr algn="r"/>
            <a:fld id="{935E2820-AFE1-45FA-949E-17BDB534E1DC}" type="slidenum">
              <a:rPr lang="nl-NL" noProof="0" smtClean="0"/>
              <a:pPr algn="r"/>
              <a:t>27</a:t>
            </a:fld>
            <a:endParaRPr lang="nl-NL" noProof="0"/>
          </a:p>
        </p:txBody>
      </p:sp>
    </p:spTree>
    <p:extLst>
      <p:ext uri="{BB962C8B-B14F-4D97-AF65-F5344CB8AC3E}">
        <p14:creationId xmlns:p14="http://schemas.microsoft.com/office/powerpoint/2010/main" val="2713765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https://www.youtube.com/watch?v=LzyWCWidyvk</a:t>
            </a:r>
          </a:p>
          <a:p>
            <a:r>
              <a:rPr lang="nl-NL" dirty="0"/>
              <a:t>Canon stel mijn vertrouwen op de heer mijn God </a:t>
            </a:r>
          </a:p>
        </p:txBody>
      </p:sp>
      <p:sp>
        <p:nvSpPr>
          <p:cNvPr id="4" name="Tijdelijke aanduiding voor dianummer 3"/>
          <p:cNvSpPr>
            <a:spLocks noGrp="1"/>
          </p:cNvSpPr>
          <p:nvPr>
            <p:ph type="sldNum" sz="quarter" idx="5"/>
          </p:nvPr>
        </p:nvSpPr>
        <p:spPr/>
        <p:txBody>
          <a:bodyPr/>
          <a:lstStyle/>
          <a:p>
            <a:pPr algn="r"/>
            <a:fld id="{935E2820-AFE1-45FA-949E-17BDB534E1DC}" type="slidenum">
              <a:rPr lang="nl-NL" noProof="0" smtClean="0"/>
              <a:pPr algn="r"/>
              <a:t>28</a:t>
            </a:fld>
            <a:endParaRPr lang="nl-NL" noProof="0"/>
          </a:p>
        </p:txBody>
      </p:sp>
    </p:spTree>
    <p:extLst>
      <p:ext uri="{BB962C8B-B14F-4D97-AF65-F5344CB8AC3E}">
        <p14:creationId xmlns:p14="http://schemas.microsoft.com/office/powerpoint/2010/main" val="1888760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lgn="r"/>
            <a:fld id="{935E2820-AFE1-45FA-949E-17BDB534E1DC}" type="slidenum">
              <a:rPr lang="nl-NL" noProof="0" smtClean="0"/>
              <a:pPr algn="r"/>
              <a:t>29</a:t>
            </a:fld>
            <a:endParaRPr lang="nl-NL" noProof="0"/>
          </a:p>
        </p:txBody>
      </p:sp>
    </p:spTree>
    <p:extLst>
      <p:ext uri="{BB962C8B-B14F-4D97-AF65-F5344CB8AC3E}">
        <p14:creationId xmlns:p14="http://schemas.microsoft.com/office/powerpoint/2010/main" val="493754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lgn="r"/>
            <a:fld id="{935E2820-AFE1-45FA-949E-17BDB534E1DC}" type="slidenum">
              <a:rPr lang="nl-NL" noProof="0" smtClean="0"/>
              <a:pPr algn="r"/>
              <a:t>2</a:t>
            </a:fld>
            <a:endParaRPr lang="nl-NL" noProof="0"/>
          </a:p>
        </p:txBody>
      </p:sp>
    </p:spTree>
    <p:extLst>
      <p:ext uri="{BB962C8B-B14F-4D97-AF65-F5344CB8AC3E}">
        <p14:creationId xmlns:p14="http://schemas.microsoft.com/office/powerpoint/2010/main" val="3702405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Wie kan dit eens in elkaar knutselen , ik kan het eventueel bij de repro shop laten printen </a:t>
            </a:r>
            <a:r>
              <a:rPr lang="nl-NL" dirty="0" err="1"/>
              <a:t>alsos</a:t>
            </a:r>
            <a:r>
              <a:rPr lang="nl-NL" dirty="0"/>
              <a:t> het net echt is </a:t>
            </a:r>
          </a:p>
        </p:txBody>
      </p:sp>
      <p:sp>
        <p:nvSpPr>
          <p:cNvPr id="4" name="Tijdelijke aanduiding voor dianummer 3"/>
          <p:cNvSpPr>
            <a:spLocks noGrp="1"/>
          </p:cNvSpPr>
          <p:nvPr>
            <p:ph type="sldNum" sz="quarter" idx="5"/>
          </p:nvPr>
        </p:nvSpPr>
        <p:spPr/>
        <p:txBody>
          <a:bodyPr/>
          <a:lstStyle/>
          <a:p>
            <a:pPr algn="r"/>
            <a:fld id="{935E2820-AFE1-45FA-949E-17BDB534E1DC}" type="slidenum">
              <a:rPr lang="nl-NL" noProof="0" smtClean="0"/>
              <a:pPr algn="r"/>
              <a:t>30</a:t>
            </a:fld>
            <a:endParaRPr lang="nl-NL" noProof="0"/>
          </a:p>
        </p:txBody>
      </p:sp>
    </p:spTree>
    <p:extLst>
      <p:ext uri="{BB962C8B-B14F-4D97-AF65-F5344CB8AC3E}">
        <p14:creationId xmlns:p14="http://schemas.microsoft.com/office/powerpoint/2010/main" val="2009231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lgn="r"/>
            <a:fld id="{935E2820-AFE1-45FA-949E-17BDB534E1DC}" type="slidenum">
              <a:rPr lang="nl-NL" noProof="0" smtClean="0"/>
              <a:pPr algn="r"/>
              <a:t>31</a:t>
            </a:fld>
            <a:endParaRPr lang="nl-NL" noProof="0"/>
          </a:p>
        </p:txBody>
      </p:sp>
    </p:spTree>
    <p:extLst>
      <p:ext uri="{BB962C8B-B14F-4D97-AF65-F5344CB8AC3E}">
        <p14:creationId xmlns:p14="http://schemas.microsoft.com/office/powerpoint/2010/main" val="1716940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https://www.youtube.com/watch?v=S7Iyo2W-8kw</a:t>
            </a:r>
          </a:p>
        </p:txBody>
      </p:sp>
      <p:sp>
        <p:nvSpPr>
          <p:cNvPr id="4" name="Tijdelijke aanduiding voor dianummer 3"/>
          <p:cNvSpPr>
            <a:spLocks noGrp="1"/>
          </p:cNvSpPr>
          <p:nvPr>
            <p:ph type="sldNum" sz="quarter" idx="5"/>
          </p:nvPr>
        </p:nvSpPr>
        <p:spPr/>
        <p:txBody>
          <a:bodyPr/>
          <a:lstStyle/>
          <a:p>
            <a:pPr algn="r"/>
            <a:fld id="{935E2820-AFE1-45FA-949E-17BDB534E1DC}" type="slidenum">
              <a:rPr lang="nl-NL" noProof="0" smtClean="0"/>
              <a:pPr algn="r"/>
              <a:t>32</a:t>
            </a:fld>
            <a:endParaRPr lang="nl-NL" noProof="0"/>
          </a:p>
        </p:txBody>
      </p:sp>
    </p:spTree>
    <p:extLst>
      <p:ext uri="{BB962C8B-B14F-4D97-AF65-F5344CB8AC3E}">
        <p14:creationId xmlns:p14="http://schemas.microsoft.com/office/powerpoint/2010/main" val="2167595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noProof="0" dirty="0"/>
          </a:p>
        </p:txBody>
      </p:sp>
      <p:sp>
        <p:nvSpPr>
          <p:cNvPr id="4" name="Tijdelijke aanduiding voor dianummer 3"/>
          <p:cNvSpPr>
            <a:spLocks noGrp="1"/>
          </p:cNvSpPr>
          <p:nvPr>
            <p:ph type="sldNum" sz="quarter" idx="10"/>
          </p:nvPr>
        </p:nvSpPr>
        <p:spPr/>
        <p:txBody>
          <a:bodyPr rtlCol="0"/>
          <a:lstStyle/>
          <a:p>
            <a:pPr algn="r" rtl="0"/>
            <a:fld id="{935E2820-AFE1-45FA-949E-17BDB534E1DC}" type="slidenum">
              <a:rPr lang="nl-NL" smtClean="0"/>
              <a:pPr algn="r" rtl="0"/>
              <a:t>33</a:t>
            </a:fld>
            <a:endParaRPr lang="nl-NL"/>
          </a:p>
        </p:txBody>
      </p:sp>
    </p:spTree>
    <p:extLst>
      <p:ext uri="{BB962C8B-B14F-4D97-AF65-F5344CB8AC3E}">
        <p14:creationId xmlns:p14="http://schemas.microsoft.com/office/powerpoint/2010/main" val="652026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lgn="r"/>
            <a:fld id="{935E2820-AFE1-45FA-949E-17BDB534E1DC}" type="slidenum">
              <a:rPr lang="nl-NL" noProof="0" smtClean="0"/>
              <a:pPr algn="r"/>
              <a:t>34</a:t>
            </a:fld>
            <a:endParaRPr lang="nl-NL" noProof="0"/>
          </a:p>
        </p:txBody>
      </p:sp>
    </p:spTree>
    <p:extLst>
      <p:ext uri="{BB962C8B-B14F-4D97-AF65-F5344CB8AC3E}">
        <p14:creationId xmlns:p14="http://schemas.microsoft.com/office/powerpoint/2010/main" val="688469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noProof="0"/>
          </a:p>
        </p:txBody>
      </p:sp>
      <p:sp>
        <p:nvSpPr>
          <p:cNvPr id="4" name="Tijdelijke aanduiding voor dianummer 3"/>
          <p:cNvSpPr>
            <a:spLocks noGrp="1"/>
          </p:cNvSpPr>
          <p:nvPr>
            <p:ph type="sldNum" sz="quarter" idx="10"/>
          </p:nvPr>
        </p:nvSpPr>
        <p:spPr/>
        <p:txBody>
          <a:bodyPr rtlCol="0"/>
          <a:lstStyle/>
          <a:p>
            <a:pPr algn="r" rtl="0"/>
            <a:fld id="{935E2820-AFE1-45FA-949E-17BDB534E1DC}" type="slidenum">
              <a:rPr lang="nl-NL" smtClean="0"/>
              <a:pPr algn="r" rtl="0"/>
              <a:t>3</a:t>
            </a:fld>
            <a:endParaRPr lang="nl-NL"/>
          </a:p>
        </p:txBody>
      </p:sp>
    </p:spTree>
    <p:extLst>
      <p:ext uri="{BB962C8B-B14F-4D97-AF65-F5344CB8AC3E}">
        <p14:creationId xmlns:p14="http://schemas.microsoft.com/office/powerpoint/2010/main" val="306991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r>
              <a:rPr lang="nl-NL" dirty="0"/>
              <a:t>Grote God, Wat zorgde U goed voor uw volk in de woestijn. Ze kregen op een bijzondere manier voldoende te eten. Elke dag kregen ze precies genoeg van U. We danken U dat U ook voor ons zorgt. Wij hebben elke dag genoeg te eten. Help ons om U daarvoor te danken. Amen. Tip G</a:t>
            </a:r>
            <a:endParaRPr lang="nl-NL" noProof="0" dirty="0"/>
          </a:p>
        </p:txBody>
      </p:sp>
      <p:sp>
        <p:nvSpPr>
          <p:cNvPr id="4" name="Tijdelijke aanduiding voor dianummer 3"/>
          <p:cNvSpPr>
            <a:spLocks noGrp="1"/>
          </p:cNvSpPr>
          <p:nvPr>
            <p:ph type="sldNum" sz="quarter" idx="10"/>
          </p:nvPr>
        </p:nvSpPr>
        <p:spPr/>
        <p:txBody>
          <a:bodyPr rtlCol="0"/>
          <a:lstStyle/>
          <a:p>
            <a:pPr algn="r" rtl="0"/>
            <a:fld id="{935E2820-AFE1-45FA-949E-17BDB534E1DC}" type="slidenum">
              <a:rPr lang="nl-NL" smtClean="0"/>
              <a:pPr algn="r" rtl="0"/>
              <a:t>5</a:t>
            </a:fld>
            <a:endParaRPr lang="nl-NL"/>
          </a:p>
        </p:txBody>
      </p:sp>
    </p:spTree>
    <p:extLst>
      <p:ext uri="{BB962C8B-B14F-4D97-AF65-F5344CB8AC3E}">
        <p14:creationId xmlns:p14="http://schemas.microsoft.com/office/powerpoint/2010/main" val="3912149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lgn="r"/>
            <a:fld id="{935E2820-AFE1-45FA-949E-17BDB534E1DC}" type="slidenum">
              <a:rPr lang="nl-NL" noProof="0" smtClean="0"/>
              <a:pPr algn="r"/>
              <a:t>7</a:t>
            </a:fld>
            <a:endParaRPr lang="nl-NL" noProof="0"/>
          </a:p>
        </p:txBody>
      </p:sp>
    </p:spTree>
    <p:extLst>
      <p:ext uri="{BB962C8B-B14F-4D97-AF65-F5344CB8AC3E}">
        <p14:creationId xmlns:p14="http://schemas.microsoft.com/office/powerpoint/2010/main" val="400334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464745"/>
                </a:solidFill>
                <a:effectLst/>
                <a:latin typeface="Nunito Sans" pitchFamily="2" charset="0"/>
              </a:rPr>
              <a:t>je de overtuiging te geven dat je Gods kind mag zijn Rom 8:15</a:t>
            </a:r>
          </a:p>
          <a:p>
            <a:r>
              <a:rPr lang="nl-NL" b="0" i="0" dirty="0">
                <a:solidFill>
                  <a:srgbClr val="0D0D0D"/>
                </a:solidFill>
                <a:effectLst/>
                <a:latin typeface="Oxygen" panose="02000503000000000000" pitchFamily="2" charset="0"/>
              </a:rPr>
              <a:t>Hij zal jullie alles leren en alles helpen herinneren wat Ik tegen jullie heb gezegd Joh 14 : 26</a:t>
            </a:r>
          </a:p>
          <a:p>
            <a:r>
              <a:rPr lang="nl-NL" b="0" i="0" dirty="0">
                <a:solidFill>
                  <a:srgbClr val="0D0D0D"/>
                </a:solidFill>
                <a:effectLst/>
                <a:latin typeface="Oxygen" panose="02000503000000000000" pitchFamily="2" charset="0"/>
              </a:rPr>
              <a:t>Je meer op Jezus laten lijken 2 Korintiërs 3 vers 18</a:t>
            </a:r>
          </a:p>
          <a:p>
            <a:r>
              <a:rPr lang="nl-NL" b="0" i="0" dirty="0">
                <a:solidFill>
                  <a:srgbClr val="121212"/>
                </a:solidFill>
                <a:effectLst/>
                <a:latin typeface="Arial" panose="020B0604020202020204" pitchFamily="34" charset="0"/>
              </a:rPr>
              <a:t>Door de Geest tot welzijn van allen zijn 1 Korintiërs 12:7</a:t>
            </a:r>
            <a:endParaRPr lang="nl-NL" b="0" i="0" dirty="0">
              <a:solidFill>
                <a:srgbClr val="464745"/>
              </a:solidFill>
              <a:effectLst/>
              <a:latin typeface="Nunito Sans" pitchFamily="2" charset="0"/>
            </a:endParaRPr>
          </a:p>
          <a:p>
            <a:endParaRPr lang="nl-NL" dirty="0"/>
          </a:p>
        </p:txBody>
      </p:sp>
      <p:sp>
        <p:nvSpPr>
          <p:cNvPr id="4" name="Tijdelijke aanduiding voor dianummer 3"/>
          <p:cNvSpPr>
            <a:spLocks noGrp="1"/>
          </p:cNvSpPr>
          <p:nvPr>
            <p:ph type="sldNum" sz="quarter" idx="5"/>
          </p:nvPr>
        </p:nvSpPr>
        <p:spPr/>
        <p:txBody>
          <a:bodyPr/>
          <a:lstStyle/>
          <a:p>
            <a:pPr algn="r"/>
            <a:fld id="{935E2820-AFE1-45FA-949E-17BDB534E1DC}" type="slidenum">
              <a:rPr lang="nl-NL" noProof="0" smtClean="0"/>
              <a:pPr algn="r"/>
              <a:t>8</a:t>
            </a:fld>
            <a:endParaRPr lang="nl-NL" noProof="0"/>
          </a:p>
        </p:txBody>
      </p:sp>
    </p:spTree>
    <p:extLst>
      <p:ext uri="{BB962C8B-B14F-4D97-AF65-F5344CB8AC3E}">
        <p14:creationId xmlns:p14="http://schemas.microsoft.com/office/powerpoint/2010/main" val="1144993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https://www.youtube.com/watch?v=mFaLj7x_diU</a:t>
            </a:r>
          </a:p>
          <a:p>
            <a:endParaRPr lang="nl-NL" dirty="0"/>
          </a:p>
        </p:txBody>
      </p:sp>
      <p:sp>
        <p:nvSpPr>
          <p:cNvPr id="4" name="Tijdelijke aanduiding voor dianummer 3"/>
          <p:cNvSpPr>
            <a:spLocks noGrp="1"/>
          </p:cNvSpPr>
          <p:nvPr>
            <p:ph type="sldNum" sz="quarter" idx="5"/>
          </p:nvPr>
        </p:nvSpPr>
        <p:spPr/>
        <p:txBody>
          <a:bodyPr/>
          <a:lstStyle/>
          <a:p>
            <a:pPr algn="r"/>
            <a:fld id="{935E2820-AFE1-45FA-949E-17BDB534E1DC}" type="slidenum">
              <a:rPr lang="nl-NL" noProof="0" smtClean="0"/>
              <a:pPr algn="r"/>
              <a:t>9</a:t>
            </a:fld>
            <a:endParaRPr lang="nl-NL" noProof="0"/>
          </a:p>
        </p:txBody>
      </p:sp>
    </p:spTree>
    <p:extLst>
      <p:ext uri="{BB962C8B-B14F-4D97-AF65-F5344CB8AC3E}">
        <p14:creationId xmlns:p14="http://schemas.microsoft.com/office/powerpoint/2010/main" val="1496727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officier komt niet zelf bij Jezus, maar laat zijn verzoek door een paar Joodse leiders overbrengen. En hij wil ook niet dat Jezus bij hem thuis komt. Zijn reden – ‘want dat ben ik niet waard’ – kun je op twee manieren uitleggen. Ten eerste weet de officier dat gelovige Joden niet binnen willen gaan in het huis van een niet-Jood. Hij gaat ervan uit dat Jezus dat ook niet zal willen. Ten tweede laat zijn weigering zien hoeveel respect de officier voor Jezus als persoon heeft. De Joodse leiders vinden dat de officier Jezus’ hulp verdient, maar zelf voelt hij aan dat zijn macht en de goede dingen die hij doet, niets zijn vergeleken bij de macht van Jezus</a:t>
            </a:r>
          </a:p>
        </p:txBody>
      </p:sp>
      <p:sp>
        <p:nvSpPr>
          <p:cNvPr id="4" name="Tijdelijke aanduiding voor dianummer 3"/>
          <p:cNvSpPr>
            <a:spLocks noGrp="1"/>
          </p:cNvSpPr>
          <p:nvPr>
            <p:ph type="sldNum" sz="quarter" idx="5"/>
          </p:nvPr>
        </p:nvSpPr>
        <p:spPr/>
        <p:txBody>
          <a:bodyPr/>
          <a:lstStyle/>
          <a:p>
            <a:pPr algn="r"/>
            <a:fld id="{935E2820-AFE1-45FA-949E-17BDB534E1DC}" type="slidenum">
              <a:rPr lang="nl-NL" noProof="0" smtClean="0"/>
              <a:pPr algn="r"/>
              <a:t>11</a:t>
            </a:fld>
            <a:endParaRPr lang="nl-NL" noProof="0"/>
          </a:p>
        </p:txBody>
      </p:sp>
    </p:spTree>
    <p:extLst>
      <p:ext uri="{BB962C8B-B14F-4D97-AF65-F5344CB8AC3E}">
        <p14:creationId xmlns:p14="http://schemas.microsoft.com/office/powerpoint/2010/main" val="3921938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sng" dirty="0">
                <a:solidFill>
                  <a:srgbClr val="292929"/>
                </a:solidFill>
                <a:effectLst/>
                <a:latin typeface="NotoSans"/>
              </a:rPr>
              <a:t>Als ze in de buurt komen, stuurt de officier zijn vrienden om te zeggen: ‘Mijnheer, doe geen moeite, want ik ben het niet waard dat u onder mijn dak komt. Om die reden ben ik niet zelf naar u toe gekomen’ (</a:t>
            </a:r>
            <a:r>
              <a:rPr lang="nl-NL" b="0" i="0" u="sng" dirty="0">
                <a:effectLst/>
                <a:latin typeface="NotoSans"/>
                <a:hlinkClick r:id="rId3"/>
              </a:rPr>
              <a:t>Lukas 7:6, 7</a:t>
            </a:r>
            <a:r>
              <a:rPr lang="nl-NL" b="0" i="0" u="sng" dirty="0">
                <a:solidFill>
                  <a:srgbClr val="292929"/>
                </a:solidFill>
                <a:effectLst/>
                <a:latin typeface="NotoSans"/>
              </a:rPr>
              <a:t>). Wat een nederige houding voor iemand die gewend is bevelen uit te delen! </a:t>
            </a:r>
            <a:endParaRPr lang="nl-NL" dirty="0"/>
          </a:p>
        </p:txBody>
      </p:sp>
      <p:sp>
        <p:nvSpPr>
          <p:cNvPr id="4" name="Tijdelijke aanduiding voor dianummer 3"/>
          <p:cNvSpPr>
            <a:spLocks noGrp="1"/>
          </p:cNvSpPr>
          <p:nvPr>
            <p:ph type="sldNum" sz="quarter" idx="5"/>
          </p:nvPr>
        </p:nvSpPr>
        <p:spPr/>
        <p:txBody>
          <a:bodyPr/>
          <a:lstStyle/>
          <a:p>
            <a:pPr algn="r"/>
            <a:fld id="{935E2820-AFE1-45FA-949E-17BDB534E1DC}" type="slidenum">
              <a:rPr lang="nl-NL" noProof="0" smtClean="0"/>
              <a:pPr algn="r"/>
              <a:t>12</a:t>
            </a:fld>
            <a:endParaRPr lang="nl-NL" noProof="0"/>
          </a:p>
        </p:txBody>
      </p:sp>
    </p:spTree>
    <p:extLst>
      <p:ext uri="{BB962C8B-B14F-4D97-AF65-F5344CB8AC3E}">
        <p14:creationId xmlns:p14="http://schemas.microsoft.com/office/powerpoint/2010/main" val="2486244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065213" y="304800"/>
            <a:ext cx="7091361" cy="2793906"/>
          </a:xfrm>
        </p:spPr>
        <p:txBody>
          <a:bodyPr rtlCol="0" anchor="b">
            <a:normAutofit/>
          </a:bodyPr>
          <a:lstStyle>
            <a:lvl1pPr algn="l" rtl="0">
              <a:lnSpc>
                <a:spcPct val="80000"/>
              </a:lnSpc>
              <a:defRPr sz="6600"/>
            </a:lvl1pPr>
          </a:lstStyle>
          <a:p>
            <a:pPr rtl="0"/>
            <a:r>
              <a:rPr lang="nl-NL"/>
              <a:t>Klik om de stijl te bewerken</a:t>
            </a:r>
          </a:p>
        </p:txBody>
      </p:sp>
      <p:sp>
        <p:nvSpPr>
          <p:cNvPr id="3" name="Subtitel 2"/>
          <p:cNvSpPr>
            <a:spLocks noGrp="1"/>
          </p:cNvSpPr>
          <p:nvPr>
            <p:ph type="subTitle" idx="1"/>
          </p:nvPr>
        </p:nvSpPr>
        <p:spPr>
          <a:xfrm>
            <a:off x="1065213" y="3108804"/>
            <a:ext cx="7091361" cy="838200"/>
          </a:xfrm>
        </p:spPr>
        <p:txBody>
          <a:bodyPr rtlCol="0"/>
          <a:lstStyle>
            <a:lvl1pPr marL="0" indent="0" algn="l" rtl="0">
              <a:spcBef>
                <a:spcPts val="0"/>
              </a:spcBef>
              <a:buNone/>
              <a:defRPr sz="2400">
                <a:solidFill>
                  <a:schemeClr val="accent2"/>
                </a:solidFill>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nl-NL"/>
              <a:t>Klik om de ondertitelstijl van het model te bewerken</a:t>
            </a:r>
          </a:p>
        </p:txBody>
      </p:sp>
      <p:sp>
        <p:nvSpPr>
          <p:cNvPr id="8" name="Tijdelijke aanduiding voor datum 7"/>
          <p:cNvSpPr>
            <a:spLocks noGrp="1"/>
          </p:cNvSpPr>
          <p:nvPr>
            <p:ph type="dt" sz="half" idx="10"/>
          </p:nvPr>
        </p:nvSpPr>
        <p:spPr/>
        <p:txBody>
          <a:bodyPr rtlCol="0"/>
          <a:lstStyle>
            <a:lvl1pPr>
              <a:defRPr/>
            </a:lvl1pPr>
          </a:lstStyle>
          <a:p>
            <a:fld id="{BB0281E7-8860-42A6-AD7B-1741F4E3CB10}" type="datetime1">
              <a:rPr lang="nl-NL" smtClean="0"/>
              <a:pPr/>
              <a:t>18-6-2023</a:t>
            </a:fld>
            <a:endParaRPr lang="nl-NL"/>
          </a:p>
        </p:txBody>
      </p:sp>
      <p:sp>
        <p:nvSpPr>
          <p:cNvPr id="9" name="Tijdelijke aanduiding voor voettekst 8"/>
          <p:cNvSpPr>
            <a:spLocks noGrp="1"/>
          </p:cNvSpPr>
          <p:nvPr>
            <p:ph type="ftr" sz="quarter" idx="11"/>
          </p:nvPr>
        </p:nvSpPr>
        <p:spPr/>
        <p:txBody>
          <a:bodyPr rtlCol="0"/>
          <a:lstStyle/>
          <a:p>
            <a:pPr rtl="0"/>
            <a:endParaRPr lang="nl-NL"/>
          </a:p>
        </p:txBody>
      </p:sp>
      <p:sp>
        <p:nvSpPr>
          <p:cNvPr id="10" name="Tijdelijke aanduiding voor dianummer 9"/>
          <p:cNvSpPr>
            <a:spLocks noGrp="1"/>
          </p:cNvSpPr>
          <p:nvPr>
            <p:ph type="sldNum" sz="quarter" idx="12"/>
          </p:nvPr>
        </p:nvSpPr>
        <p:spPr/>
        <p:txBody>
          <a:bodyPr rtlCol="0"/>
          <a:lstStyle/>
          <a:p>
            <a:pPr rtl="0"/>
            <a:fld id="{8FDBFFB2-86D9-4B8F-A59A-553A60B94BBE}" type="slidenum">
              <a:rPr lang="nl-NL" smtClean="0"/>
              <a:pPr rtl="0"/>
              <a:t>‹nr.›</a:t>
            </a:fld>
            <a:endParaRPr lang="nl-NL"/>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de stijl te bewerken</a:t>
            </a:r>
          </a:p>
        </p:txBody>
      </p:sp>
      <p:sp>
        <p:nvSpPr>
          <p:cNvPr id="3" name="Tijdelijke aanduiding voor verticale tekst 2"/>
          <p:cNvSpPr>
            <a:spLocks noGrp="1"/>
          </p:cNvSpPr>
          <p:nvPr>
            <p:ph type="body" orient="vert" idx="1"/>
          </p:nvPr>
        </p:nvSpPr>
        <p:spPr/>
        <p:txBody>
          <a:bodyPr vert="eaVert" rtlCol="0"/>
          <a:lstStyle/>
          <a:p>
            <a:pPr lvl="0" rtl="0"/>
            <a:r>
              <a:rPr lang="nl-NL"/>
              <a:t>Klik om de modelstijlen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4" name="Tijdelijke aanduiding voor datum 3"/>
          <p:cNvSpPr>
            <a:spLocks noGrp="1"/>
          </p:cNvSpPr>
          <p:nvPr>
            <p:ph type="dt" sz="half" idx="10"/>
          </p:nvPr>
        </p:nvSpPr>
        <p:spPr/>
        <p:txBody>
          <a:bodyPr rtlCol="0"/>
          <a:lstStyle>
            <a:lvl1pPr>
              <a:defRPr/>
            </a:lvl1pPr>
          </a:lstStyle>
          <a:p>
            <a:fld id="{38AC5619-4CE3-45B1-A50B-D311D8816F94}" type="datetime1">
              <a:rPr lang="nl-NL" smtClean="0"/>
              <a:pPr/>
              <a:t>18-6-2023</a:t>
            </a:fld>
            <a:endParaRPr lang="nl-NL"/>
          </a:p>
        </p:txBody>
      </p:sp>
      <p:sp>
        <p:nvSpPr>
          <p:cNvPr id="5" name="Tijdelijke aanduiding voor voettekst 4"/>
          <p:cNvSpPr>
            <a:spLocks noGrp="1"/>
          </p:cNvSpPr>
          <p:nvPr>
            <p:ph type="ftr" sz="quarter" idx="11"/>
          </p:nvPr>
        </p:nvSpPr>
        <p:spPr/>
        <p:txBody>
          <a:bodyPr rtlCol="0"/>
          <a:lstStyle/>
          <a:p>
            <a:pPr rtl="0"/>
            <a:endParaRPr lang="nl-NL"/>
          </a:p>
        </p:txBody>
      </p:sp>
      <p:sp>
        <p:nvSpPr>
          <p:cNvPr id="6" name="Tijdelijke aanduiding voor dianummer 5"/>
          <p:cNvSpPr>
            <a:spLocks noGrp="1"/>
          </p:cNvSpPr>
          <p:nvPr>
            <p:ph type="sldNum" sz="quarter" idx="12"/>
          </p:nvPr>
        </p:nvSpPr>
        <p:spPr/>
        <p:txBody>
          <a:bodyPr rtlCol="0"/>
          <a:lstStyle/>
          <a:p>
            <a:pPr rtl="0"/>
            <a:fld id="{8FDBFFB2-86D9-4B8F-A59A-553A60B94BBE}" type="slidenum">
              <a:rPr lang="nl-NL" smtClean="0"/>
              <a:t>‹nr.›</a:t>
            </a:fld>
            <a:endParaRPr lang="nl-NL"/>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865014" y="304801"/>
            <a:ext cx="1715800" cy="5410200"/>
          </a:xfrm>
        </p:spPr>
        <p:txBody>
          <a:bodyPr vert="eaVert" rtlCol="0"/>
          <a:lstStyle/>
          <a:p>
            <a:pPr rtl="0"/>
            <a:r>
              <a:rPr lang="nl-NL"/>
              <a:t>Klik om de stijl te bewerken</a:t>
            </a:r>
          </a:p>
        </p:txBody>
      </p:sp>
      <p:sp>
        <p:nvSpPr>
          <p:cNvPr id="3" name="Tijdelijke aanduiding voor verticale tekst 2"/>
          <p:cNvSpPr>
            <a:spLocks noGrp="1"/>
          </p:cNvSpPr>
          <p:nvPr>
            <p:ph type="body" orient="vert" idx="1"/>
          </p:nvPr>
        </p:nvSpPr>
        <p:spPr>
          <a:xfrm>
            <a:off x="2209800" y="304801"/>
            <a:ext cx="7502814" cy="5410200"/>
          </a:xfrm>
        </p:spPr>
        <p:txBody>
          <a:bodyPr vert="eaVert" rtlCol="0"/>
          <a:lstStyle/>
          <a:p>
            <a:pPr lvl="0" rtl="0"/>
            <a:r>
              <a:rPr lang="nl-NL"/>
              <a:t>Klik om de modelstijlen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4" name="Tijdelijke aanduiding voor datum 3"/>
          <p:cNvSpPr>
            <a:spLocks noGrp="1"/>
          </p:cNvSpPr>
          <p:nvPr>
            <p:ph type="dt" sz="half" idx="10"/>
          </p:nvPr>
        </p:nvSpPr>
        <p:spPr/>
        <p:txBody>
          <a:bodyPr rtlCol="0"/>
          <a:lstStyle>
            <a:lvl1pPr>
              <a:defRPr/>
            </a:lvl1pPr>
          </a:lstStyle>
          <a:p>
            <a:fld id="{8720042C-C662-4D5C-9563-09504E1D865E}" type="datetime1">
              <a:rPr lang="nl-NL" smtClean="0"/>
              <a:pPr/>
              <a:t>18-6-2023</a:t>
            </a:fld>
            <a:endParaRPr lang="nl-NL"/>
          </a:p>
        </p:txBody>
      </p:sp>
      <p:sp>
        <p:nvSpPr>
          <p:cNvPr id="5" name="Tijdelijke aanduiding voor voettekst 4"/>
          <p:cNvSpPr>
            <a:spLocks noGrp="1"/>
          </p:cNvSpPr>
          <p:nvPr>
            <p:ph type="ftr" sz="quarter" idx="11"/>
          </p:nvPr>
        </p:nvSpPr>
        <p:spPr/>
        <p:txBody>
          <a:bodyPr rtlCol="0"/>
          <a:lstStyle/>
          <a:p>
            <a:pPr rtl="0"/>
            <a:endParaRPr lang="nl-NL"/>
          </a:p>
        </p:txBody>
      </p:sp>
      <p:sp>
        <p:nvSpPr>
          <p:cNvPr id="6" name="Tijdelijke aanduiding voor dianummer 5"/>
          <p:cNvSpPr>
            <a:spLocks noGrp="1"/>
          </p:cNvSpPr>
          <p:nvPr>
            <p:ph type="sldNum" sz="quarter" idx="12"/>
          </p:nvPr>
        </p:nvSpPr>
        <p:spPr/>
        <p:txBody>
          <a:bodyPr rtlCol="0"/>
          <a:lstStyle/>
          <a:p>
            <a:pPr rtl="0"/>
            <a:fld id="{8FDBFFB2-86D9-4B8F-A59A-553A60B94BBE}" type="slidenum">
              <a:rPr lang="nl-NL" smtClean="0"/>
              <a:t>‹nr.›</a:t>
            </a:fld>
            <a:endParaRPr lang="nl-NL"/>
          </a:p>
        </p:txBody>
      </p:sp>
    </p:spTree>
    <p:extLst>
      <p:ext uri="{BB962C8B-B14F-4D97-AF65-F5344CB8AC3E}">
        <p14:creationId xmlns:p14="http://schemas.microsoft.com/office/powerpoint/2010/main" val="12994977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de stijl te bewerken</a:t>
            </a:r>
          </a:p>
        </p:txBody>
      </p:sp>
      <p:sp>
        <p:nvSpPr>
          <p:cNvPr id="3" name="Tijdelijke aanduiding voor inhoud 2"/>
          <p:cNvSpPr>
            <a:spLocks noGrp="1"/>
          </p:cNvSpPr>
          <p:nvPr>
            <p:ph idx="1"/>
          </p:nvPr>
        </p:nvSpPr>
        <p:spPr/>
        <p:txBody>
          <a:bodyPr rtlCol="0"/>
          <a:lstStyle/>
          <a:p>
            <a:pPr lvl="0" rtl="0"/>
            <a:r>
              <a:rPr lang="nl-NL"/>
              <a:t>Klik om de modelstijlen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4" name="Tijdelijke aanduiding voor datum 3"/>
          <p:cNvSpPr>
            <a:spLocks noGrp="1"/>
          </p:cNvSpPr>
          <p:nvPr>
            <p:ph type="dt" sz="half" idx="10"/>
          </p:nvPr>
        </p:nvSpPr>
        <p:spPr/>
        <p:txBody>
          <a:bodyPr rtlCol="0"/>
          <a:lstStyle>
            <a:lvl1pPr>
              <a:defRPr/>
            </a:lvl1pPr>
          </a:lstStyle>
          <a:p>
            <a:fld id="{EC9F2D71-F8AC-4830-BD83-0EB66B781DB1}" type="datetime1">
              <a:rPr lang="nl-NL" smtClean="0"/>
              <a:pPr/>
              <a:t>18-6-2023</a:t>
            </a:fld>
            <a:endParaRPr lang="nl-NL"/>
          </a:p>
        </p:txBody>
      </p:sp>
      <p:sp>
        <p:nvSpPr>
          <p:cNvPr id="5" name="Tijdelijke aanduiding voor voettekst 4"/>
          <p:cNvSpPr>
            <a:spLocks noGrp="1"/>
          </p:cNvSpPr>
          <p:nvPr>
            <p:ph type="ftr" sz="quarter" idx="11"/>
          </p:nvPr>
        </p:nvSpPr>
        <p:spPr/>
        <p:txBody>
          <a:bodyPr rtlCol="0"/>
          <a:lstStyle/>
          <a:p>
            <a:pPr rtl="0"/>
            <a:endParaRPr lang="nl-NL"/>
          </a:p>
        </p:txBody>
      </p:sp>
      <p:sp>
        <p:nvSpPr>
          <p:cNvPr id="6" name="Tijdelijke aanduiding voor dianummer 5"/>
          <p:cNvSpPr>
            <a:spLocks noGrp="1"/>
          </p:cNvSpPr>
          <p:nvPr>
            <p:ph type="sldNum" sz="quarter" idx="12"/>
          </p:nvPr>
        </p:nvSpPr>
        <p:spPr/>
        <p:txBody>
          <a:bodyPr rtlCol="0"/>
          <a:lstStyle/>
          <a:p>
            <a:pPr rtl="0"/>
            <a:fld id="{8FDBFFB2-86D9-4B8F-A59A-553A60B94BBE}" type="slidenum">
              <a:rPr lang="nl-NL" smtClean="0"/>
              <a:t>‹nr.›</a:t>
            </a:fld>
            <a:endParaRPr lang="nl-NL"/>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180013" y="1600200"/>
            <a:ext cx="6400801" cy="2486025"/>
          </a:xfrm>
        </p:spPr>
        <p:txBody>
          <a:bodyPr rtlCol="0" anchor="b">
            <a:normAutofit/>
          </a:bodyPr>
          <a:lstStyle>
            <a:lvl1pPr algn="l" rtl="0">
              <a:defRPr sz="5200"/>
            </a:lvl1pPr>
          </a:lstStyle>
          <a:p>
            <a:pPr rtl="0"/>
            <a:r>
              <a:rPr lang="nl-NL"/>
              <a:t>Klik om de stijl te bewerken</a:t>
            </a:r>
          </a:p>
        </p:txBody>
      </p:sp>
      <p:sp>
        <p:nvSpPr>
          <p:cNvPr id="3" name="Tijdelijke aanduiding voor tekst 2"/>
          <p:cNvSpPr>
            <a:spLocks noGrp="1"/>
          </p:cNvSpPr>
          <p:nvPr>
            <p:ph type="body" idx="1"/>
          </p:nvPr>
        </p:nvSpPr>
        <p:spPr>
          <a:xfrm>
            <a:off x="5180011" y="4105029"/>
            <a:ext cx="6400801" cy="914400"/>
          </a:xfrm>
        </p:spPr>
        <p:txBody>
          <a:bodyPr rtlCol="0">
            <a:normAutofit/>
          </a:bodyPr>
          <a:lstStyle>
            <a:lvl1pPr marL="0" indent="0" algn="l" rtl="0">
              <a:buNone/>
              <a:defRPr sz="2000">
                <a:solidFill>
                  <a:schemeClr val="accent2"/>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nl-NL"/>
              <a:t>Klik om de modelstijlen te bewerken</a:t>
            </a:r>
          </a:p>
        </p:txBody>
      </p:sp>
      <p:sp>
        <p:nvSpPr>
          <p:cNvPr id="4" name="Tijdelijke aanduiding voor datum 3"/>
          <p:cNvSpPr>
            <a:spLocks noGrp="1"/>
          </p:cNvSpPr>
          <p:nvPr>
            <p:ph type="dt" sz="half" idx="10"/>
          </p:nvPr>
        </p:nvSpPr>
        <p:spPr/>
        <p:txBody>
          <a:bodyPr rtlCol="0"/>
          <a:lstStyle>
            <a:lvl1pPr>
              <a:defRPr/>
            </a:lvl1pPr>
          </a:lstStyle>
          <a:p>
            <a:fld id="{78BC103C-5B48-4A06-AF54-E200E91DA090}" type="datetime1">
              <a:rPr lang="nl-NL" smtClean="0"/>
              <a:pPr/>
              <a:t>18-6-2023</a:t>
            </a:fld>
            <a:endParaRPr lang="nl-NL"/>
          </a:p>
        </p:txBody>
      </p:sp>
      <p:sp>
        <p:nvSpPr>
          <p:cNvPr id="5" name="Tijdelijke aanduiding voor voettekst 4"/>
          <p:cNvSpPr>
            <a:spLocks noGrp="1"/>
          </p:cNvSpPr>
          <p:nvPr>
            <p:ph type="ftr" sz="quarter" idx="11"/>
          </p:nvPr>
        </p:nvSpPr>
        <p:spPr/>
        <p:txBody>
          <a:bodyPr rtlCol="0"/>
          <a:lstStyle/>
          <a:p>
            <a:pPr rtl="0"/>
            <a:endParaRPr lang="nl-NL"/>
          </a:p>
        </p:txBody>
      </p:sp>
      <p:sp>
        <p:nvSpPr>
          <p:cNvPr id="6" name="Tijdelijke aanduiding voor dianummer 5"/>
          <p:cNvSpPr>
            <a:spLocks noGrp="1"/>
          </p:cNvSpPr>
          <p:nvPr>
            <p:ph type="sldNum" sz="quarter" idx="12"/>
          </p:nvPr>
        </p:nvSpPr>
        <p:spPr/>
        <p:txBody>
          <a:bodyPr rtlCol="0"/>
          <a:lstStyle/>
          <a:p>
            <a:pPr rtl="0"/>
            <a:fld id="{8FDBFFB2-86D9-4B8F-A59A-553A60B94BBE}" type="slidenum">
              <a:rPr lang="nl-NL" smtClean="0"/>
              <a:t>‹nr.›</a:t>
            </a:fld>
            <a:endParaRPr lang="nl-NL"/>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de stijl te bewerken</a:t>
            </a:r>
          </a:p>
        </p:txBody>
      </p:sp>
      <p:sp>
        <p:nvSpPr>
          <p:cNvPr id="3" name="Tijdelijke aanduiding voor inhoud 2"/>
          <p:cNvSpPr>
            <a:spLocks noGrp="1"/>
          </p:cNvSpPr>
          <p:nvPr>
            <p:ph sz="half" idx="1"/>
          </p:nvPr>
        </p:nvSpPr>
        <p:spPr>
          <a:xfrm>
            <a:off x="2208213" y="1600200"/>
            <a:ext cx="4572000" cy="4114800"/>
          </a:xfrm>
        </p:spPr>
        <p:txBody>
          <a:bodyPr rtlCol="0"/>
          <a:lstStyle/>
          <a:p>
            <a:pPr lvl="0" rtl="0"/>
            <a:r>
              <a:rPr lang="nl-NL"/>
              <a:t>Klik om de modelstijlen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4" name="Tijdelijke aanduiding voor inhoud 3"/>
          <p:cNvSpPr>
            <a:spLocks noGrp="1"/>
          </p:cNvSpPr>
          <p:nvPr>
            <p:ph sz="half" idx="2"/>
          </p:nvPr>
        </p:nvSpPr>
        <p:spPr>
          <a:xfrm>
            <a:off x="7008813" y="1600200"/>
            <a:ext cx="4572000" cy="4114800"/>
          </a:xfrm>
        </p:spPr>
        <p:txBody>
          <a:bodyPr rtlCol="0"/>
          <a:lstStyle/>
          <a:p>
            <a:pPr lvl="0" rtl="0"/>
            <a:r>
              <a:rPr lang="nl-NL"/>
              <a:t>Klik om de modelstijlen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5" name="Tijdelijke aanduiding voor datum 4"/>
          <p:cNvSpPr>
            <a:spLocks noGrp="1"/>
          </p:cNvSpPr>
          <p:nvPr>
            <p:ph type="dt" sz="half" idx="10"/>
          </p:nvPr>
        </p:nvSpPr>
        <p:spPr/>
        <p:txBody>
          <a:bodyPr rtlCol="0"/>
          <a:lstStyle>
            <a:lvl1pPr>
              <a:defRPr/>
            </a:lvl1pPr>
          </a:lstStyle>
          <a:p>
            <a:fld id="{F8AEA5A8-EAEA-4578-970E-832FA454F6CE}" type="datetime1">
              <a:rPr lang="nl-NL" smtClean="0"/>
              <a:pPr/>
              <a:t>18-6-2023</a:t>
            </a:fld>
            <a:endParaRPr lang="nl-NL"/>
          </a:p>
        </p:txBody>
      </p:sp>
      <p:sp>
        <p:nvSpPr>
          <p:cNvPr id="6" name="Tijdelijke aanduiding voor voettekst 5"/>
          <p:cNvSpPr>
            <a:spLocks noGrp="1"/>
          </p:cNvSpPr>
          <p:nvPr>
            <p:ph type="ftr" sz="quarter" idx="11"/>
          </p:nvPr>
        </p:nvSpPr>
        <p:spPr/>
        <p:txBody>
          <a:bodyPr rtlCol="0"/>
          <a:lstStyle/>
          <a:p>
            <a:pPr rtl="0"/>
            <a:endParaRPr lang="nl-NL"/>
          </a:p>
        </p:txBody>
      </p:sp>
      <p:sp>
        <p:nvSpPr>
          <p:cNvPr id="7" name="Tijdelijke aanduiding voor dianummer 6"/>
          <p:cNvSpPr>
            <a:spLocks noGrp="1"/>
          </p:cNvSpPr>
          <p:nvPr>
            <p:ph type="sldNum" sz="quarter" idx="12"/>
          </p:nvPr>
        </p:nvSpPr>
        <p:spPr/>
        <p:txBody>
          <a:bodyPr rtlCol="0"/>
          <a:lstStyle/>
          <a:p>
            <a:pPr rtl="0"/>
            <a:fld id="{8FDBFFB2-86D9-4B8F-A59A-553A60B94BBE}" type="slidenum">
              <a:rPr lang="nl-NL" smtClean="0"/>
              <a:t>‹nr.›</a:t>
            </a:fld>
            <a:endParaRPr lang="nl-NL"/>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de stijl te bewerken</a:t>
            </a:r>
          </a:p>
        </p:txBody>
      </p:sp>
      <p:sp>
        <p:nvSpPr>
          <p:cNvPr id="3" name="Tijdelijke aanduiding voor tekst 2"/>
          <p:cNvSpPr>
            <a:spLocks noGrp="1"/>
          </p:cNvSpPr>
          <p:nvPr>
            <p:ph type="body" idx="1"/>
          </p:nvPr>
        </p:nvSpPr>
        <p:spPr>
          <a:xfrm>
            <a:off x="22082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nl-NL"/>
              <a:t>Klik om de modelstijlen te bewerken</a:t>
            </a:r>
          </a:p>
        </p:txBody>
      </p:sp>
      <p:sp>
        <p:nvSpPr>
          <p:cNvPr id="4" name="Tijdelijke aanduiding voor inhoud 3"/>
          <p:cNvSpPr>
            <a:spLocks noGrp="1"/>
          </p:cNvSpPr>
          <p:nvPr>
            <p:ph sz="half" idx="2"/>
          </p:nvPr>
        </p:nvSpPr>
        <p:spPr>
          <a:xfrm>
            <a:off x="2208213" y="2505075"/>
            <a:ext cx="4572000" cy="3337560"/>
          </a:xfrm>
        </p:spPr>
        <p:txBody>
          <a:bodyPr rtlCol="0"/>
          <a:lstStyle/>
          <a:p>
            <a:pPr lvl="0" rtl="0"/>
            <a:r>
              <a:rPr lang="nl-NL"/>
              <a:t>Klik om de modelstijlen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5" name="Tijdelijke aanduiding voor tekst 4"/>
          <p:cNvSpPr>
            <a:spLocks noGrp="1"/>
          </p:cNvSpPr>
          <p:nvPr>
            <p:ph type="body" sz="quarter" idx="3"/>
          </p:nvPr>
        </p:nvSpPr>
        <p:spPr>
          <a:xfrm>
            <a:off x="70088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nl-NL"/>
              <a:t>Klik om de modelstijlen te bewerken</a:t>
            </a:r>
          </a:p>
        </p:txBody>
      </p:sp>
      <p:sp>
        <p:nvSpPr>
          <p:cNvPr id="6" name="Tijdelijke aanduiding voor inhoud 5"/>
          <p:cNvSpPr>
            <a:spLocks noGrp="1"/>
          </p:cNvSpPr>
          <p:nvPr>
            <p:ph sz="quarter" idx="4"/>
          </p:nvPr>
        </p:nvSpPr>
        <p:spPr>
          <a:xfrm>
            <a:off x="7008813" y="2505075"/>
            <a:ext cx="4572000" cy="3337560"/>
          </a:xfrm>
        </p:spPr>
        <p:txBody>
          <a:bodyPr rtlCol="0"/>
          <a:lstStyle/>
          <a:p>
            <a:pPr lvl="0" rtl="0"/>
            <a:r>
              <a:rPr lang="nl-NL"/>
              <a:t>Klik om de modelstijlen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7" name="Tijdelijke aanduiding voor datum 6"/>
          <p:cNvSpPr>
            <a:spLocks noGrp="1"/>
          </p:cNvSpPr>
          <p:nvPr>
            <p:ph type="dt" sz="half" idx="10"/>
          </p:nvPr>
        </p:nvSpPr>
        <p:spPr/>
        <p:txBody>
          <a:bodyPr rtlCol="0"/>
          <a:lstStyle>
            <a:lvl1pPr>
              <a:defRPr/>
            </a:lvl1pPr>
          </a:lstStyle>
          <a:p>
            <a:fld id="{7C313BF6-1518-4C63-8730-119E39E5382A}" type="datetime1">
              <a:rPr lang="nl-NL" smtClean="0"/>
              <a:pPr/>
              <a:t>18-6-2023</a:t>
            </a:fld>
            <a:endParaRPr lang="nl-NL"/>
          </a:p>
        </p:txBody>
      </p:sp>
      <p:sp>
        <p:nvSpPr>
          <p:cNvPr id="8" name="Tijdelijke aanduiding voor voettekst 7"/>
          <p:cNvSpPr>
            <a:spLocks noGrp="1"/>
          </p:cNvSpPr>
          <p:nvPr>
            <p:ph type="ftr" sz="quarter" idx="11"/>
          </p:nvPr>
        </p:nvSpPr>
        <p:spPr/>
        <p:txBody>
          <a:bodyPr rtlCol="0"/>
          <a:lstStyle/>
          <a:p>
            <a:pPr rtl="0"/>
            <a:endParaRPr lang="nl-NL"/>
          </a:p>
        </p:txBody>
      </p:sp>
      <p:sp>
        <p:nvSpPr>
          <p:cNvPr id="9" name="Tijdelijke aanduiding voor dianummer 8"/>
          <p:cNvSpPr>
            <a:spLocks noGrp="1"/>
          </p:cNvSpPr>
          <p:nvPr>
            <p:ph type="sldNum" sz="quarter" idx="12"/>
          </p:nvPr>
        </p:nvSpPr>
        <p:spPr/>
        <p:txBody>
          <a:bodyPr rtlCol="0"/>
          <a:lstStyle/>
          <a:p>
            <a:pPr rtl="0"/>
            <a:fld id="{8FDBFFB2-86D9-4B8F-A59A-553A60B94BBE}" type="slidenum">
              <a:rPr lang="nl-NL" smtClean="0"/>
              <a:t>‹nr.›</a:t>
            </a:fld>
            <a:endParaRPr lang="nl-NL"/>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de stijl te bewerken</a:t>
            </a:r>
          </a:p>
        </p:txBody>
      </p:sp>
      <p:sp>
        <p:nvSpPr>
          <p:cNvPr id="3" name="Tijdelijke aanduiding voor datum 2"/>
          <p:cNvSpPr>
            <a:spLocks noGrp="1"/>
          </p:cNvSpPr>
          <p:nvPr>
            <p:ph type="dt" sz="half" idx="10"/>
          </p:nvPr>
        </p:nvSpPr>
        <p:spPr/>
        <p:txBody>
          <a:bodyPr rtlCol="0"/>
          <a:lstStyle>
            <a:lvl1pPr>
              <a:defRPr/>
            </a:lvl1pPr>
          </a:lstStyle>
          <a:p>
            <a:fld id="{2FEC610E-ADBA-438F-BE16-F21C20CF76F6}" type="datetime1">
              <a:rPr lang="nl-NL" smtClean="0"/>
              <a:pPr/>
              <a:t>18-6-2023</a:t>
            </a:fld>
            <a:endParaRPr lang="nl-NL"/>
          </a:p>
        </p:txBody>
      </p:sp>
      <p:sp>
        <p:nvSpPr>
          <p:cNvPr id="4" name="Tijdelijke aanduiding voor voettekst 3"/>
          <p:cNvSpPr>
            <a:spLocks noGrp="1"/>
          </p:cNvSpPr>
          <p:nvPr>
            <p:ph type="ftr" sz="quarter" idx="11"/>
          </p:nvPr>
        </p:nvSpPr>
        <p:spPr/>
        <p:txBody>
          <a:bodyPr rtlCol="0"/>
          <a:lstStyle/>
          <a:p>
            <a:pPr rtl="0"/>
            <a:endParaRPr lang="nl-NL"/>
          </a:p>
        </p:txBody>
      </p:sp>
      <p:sp>
        <p:nvSpPr>
          <p:cNvPr id="5" name="Tijdelijke aanduiding voor dianummer 4"/>
          <p:cNvSpPr>
            <a:spLocks noGrp="1"/>
          </p:cNvSpPr>
          <p:nvPr>
            <p:ph type="sldNum" sz="quarter" idx="12"/>
          </p:nvPr>
        </p:nvSpPr>
        <p:spPr/>
        <p:txBody>
          <a:bodyPr rtlCol="0"/>
          <a:lstStyle/>
          <a:p>
            <a:pPr rtl="0"/>
            <a:fld id="{8FDBFFB2-86D9-4B8F-A59A-553A60B94BBE}" type="slidenum">
              <a:rPr lang="nl-NL" smtClean="0"/>
              <a:t>‹nr.›</a:t>
            </a:fld>
            <a:endParaRPr lang="nl-NL"/>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lvl1pPr>
              <a:defRPr/>
            </a:lvl1pPr>
          </a:lstStyle>
          <a:p>
            <a:fld id="{01E1F3A8-E1DB-45B7-A675-D01A2AF8B711}" type="datetime1">
              <a:rPr lang="nl-NL" smtClean="0"/>
              <a:pPr/>
              <a:t>18-6-2023</a:t>
            </a:fld>
            <a:endParaRPr lang="nl-NL"/>
          </a:p>
        </p:txBody>
      </p:sp>
      <p:sp>
        <p:nvSpPr>
          <p:cNvPr id="3" name="Tijdelijke aanduiding voor voettekst 2"/>
          <p:cNvSpPr>
            <a:spLocks noGrp="1"/>
          </p:cNvSpPr>
          <p:nvPr>
            <p:ph type="ftr" sz="quarter" idx="11"/>
          </p:nvPr>
        </p:nvSpPr>
        <p:spPr/>
        <p:txBody>
          <a:bodyPr rtlCol="0"/>
          <a:lstStyle/>
          <a:p>
            <a:pPr rtl="0"/>
            <a:endParaRPr lang="nl-NL"/>
          </a:p>
        </p:txBody>
      </p:sp>
      <p:sp>
        <p:nvSpPr>
          <p:cNvPr id="4" name="Tijdelijke aanduiding voor dianummer 3"/>
          <p:cNvSpPr>
            <a:spLocks noGrp="1"/>
          </p:cNvSpPr>
          <p:nvPr>
            <p:ph type="sldNum" sz="quarter" idx="12"/>
          </p:nvPr>
        </p:nvSpPr>
        <p:spPr/>
        <p:txBody>
          <a:bodyPr rtlCol="0"/>
          <a:lstStyle/>
          <a:p>
            <a:pPr rtl="0"/>
            <a:fld id="{8FDBFFB2-86D9-4B8F-A59A-553A60B94BBE}" type="slidenum">
              <a:rPr lang="nl-NL" smtClean="0"/>
              <a:t>‹nr.›</a:t>
            </a:fld>
            <a:endParaRPr lang="nl-NL"/>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nl-NL"/>
              <a:t>Klik om de stijl te bewerken</a:t>
            </a:r>
          </a:p>
        </p:txBody>
      </p:sp>
      <p:sp>
        <p:nvSpPr>
          <p:cNvPr id="3" name="Tijdelijke aanduiding voor inhoud 2"/>
          <p:cNvSpPr>
            <a:spLocks noGrp="1"/>
          </p:cNvSpPr>
          <p:nvPr>
            <p:ph idx="1"/>
          </p:nvPr>
        </p:nvSpPr>
        <p:spPr>
          <a:xfrm>
            <a:off x="1293813" y="533400"/>
            <a:ext cx="6858000" cy="48006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algn="l" rtl="0">
              <a:defRPr sz="1400"/>
            </a:lvl7pPr>
            <a:lvl8pPr algn="l" rtl="0">
              <a:defRPr sz="1400"/>
            </a:lvl8pPr>
            <a:lvl9pPr algn="l" rtl="0">
              <a:defRPr sz="1400"/>
            </a:lvl9pPr>
          </a:lstStyle>
          <a:p>
            <a:pPr lvl="0" rtl="0"/>
            <a:r>
              <a:rPr lang="nl-NL"/>
              <a:t>Klik om de modelstijlen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4" name="Tijdelijke aanduiding voor tekst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a:t>Klik om de modelstijlen te bewerken</a:t>
            </a:r>
          </a:p>
        </p:txBody>
      </p:sp>
      <p:sp>
        <p:nvSpPr>
          <p:cNvPr id="5" name="Tijdelijke aanduiding voor datum 4"/>
          <p:cNvSpPr>
            <a:spLocks noGrp="1"/>
          </p:cNvSpPr>
          <p:nvPr>
            <p:ph type="dt" sz="half" idx="10"/>
          </p:nvPr>
        </p:nvSpPr>
        <p:spPr/>
        <p:txBody>
          <a:bodyPr rtlCol="0"/>
          <a:lstStyle>
            <a:lvl1pPr>
              <a:defRPr/>
            </a:lvl1pPr>
          </a:lstStyle>
          <a:p>
            <a:fld id="{25107E48-990D-4FD1-9524-D8BACFCCFB23}" type="datetime1">
              <a:rPr lang="nl-NL" smtClean="0"/>
              <a:pPr/>
              <a:t>18-6-2023</a:t>
            </a:fld>
            <a:endParaRPr lang="nl-NL"/>
          </a:p>
        </p:txBody>
      </p:sp>
      <p:sp>
        <p:nvSpPr>
          <p:cNvPr id="6" name="Tijdelijke aanduiding voor voettekst 5"/>
          <p:cNvSpPr>
            <a:spLocks noGrp="1"/>
          </p:cNvSpPr>
          <p:nvPr>
            <p:ph type="ftr" sz="quarter" idx="11"/>
          </p:nvPr>
        </p:nvSpPr>
        <p:spPr/>
        <p:txBody>
          <a:bodyPr rtlCol="0"/>
          <a:lstStyle/>
          <a:p>
            <a:pPr rtl="0"/>
            <a:endParaRPr lang="nl-NL"/>
          </a:p>
        </p:txBody>
      </p:sp>
      <p:sp>
        <p:nvSpPr>
          <p:cNvPr id="7" name="Tijdelijke aanduiding voor dianummer 6"/>
          <p:cNvSpPr>
            <a:spLocks noGrp="1"/>
          </p:cNvSpPr>
          <p:nvPr>
            <p:ph type="sldNum" sz="quarter" idx="12"/>
          </p:nvPr>
        </p:nvSpPr>
        <p:spPr/>
        <p:txBody>
          <a:bodyPr rtlCol="0"/>
          <a:lstStyle/>
          <a:p>
            <a:pPr rtl="0"/>
            <a:fld id="{8FDBFFB2-86D9-4B8F-A59A-553A60B94BBE}" type="slidenum">
              <a:rPr lang="nl-NL" smtClean="0"/>
              <a:t>‹nr.›</a:t>
            </a:fld>
            <a:endParaRPr lang="nl-NL"/>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nl-NL"/>
              <a:t>Klik om de stijl te bewerken</a:t>
            </a:r>
          </a:p>
        </p:txBody>
      </p:sp>
      <p:sp>
        <p:nvSpPr>
          <p:cNvPr id="8" name="Afgeronde rechthoek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3" name="Tijdelijke aanduiding voor afbeelding 2" descr="Een lege tijdelijke aanduiding om een afbeelding toe te voegen. Klik op de tijdelijke aanduiding en selecteer de afbeelding die u wilt toevoegen."/>
          <p:cNvSpPr>
            <a:spLocks noGrp="1"/>
          </p:cNvSpPr>
          <p:nvPr>
            <p:ph type="pic" idx="1"/>
          </p:nvPr>
        </p:nvSpPr>
        <p:spPr>
          <a:xfrm>
            <a:off x="1408112" y="647700"/>
            <a:ext cx="6629400" cy="4572000"/>
          </a:xfrm>
          <a:prstGeom prst="roundRect">
            <a:avLst>
              <a:gd name="adj" fmla="val 3725"/>
            </a:avLst>
          </a:prstGeo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nl-NL"/>
              <a:t>Klik op het pictogram als u een afbeelding wilt toevoegen</a:t>
            </a:r>
          </a:p>
        </p:txBody>
      </p:sp>
      <p:sp>
        <p:nvSpPr>
          <p:cNvPr id="4" name="Tijdelijke aanduiding voor tekst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a:t>Klik om de modelstijlen te bewerken</a:t>
            </a:r>
          </a:p>
        </p:txBody>
      </p:sp>
      <p:sp>
        <p:nvSpPr>
          <p:cNvPr id="5" name="Tijdelijke aanduiding voor datum 4"/>
          <p:cNvSpPr>
            <a:spLocks noGrp="1"/>
          </p:cNvSpPr>
          <p:nvPr>
            <p:ph type="dt" sz="half" idx="10"/>
          </p:nvPr>
        </p:nvSpPr>
        <p:spPr/>
        <p:txBody>
          <a:bodyPr rtlCol="0"/>
          <a:lstStyle>
            <a:lvl1pPr>
              <a:defRPr/>
            </a:lvl1pPr>
          </a:lstStyle>
          <a:p>
            <a:fld id="{C9DBDB7D-AAC8-4EC6-B9FE-9232F2EF7FA0}" type="datetime1">
              <a:rPr lang="nl-NL" smtClean="0"/>
              <a:pPr/>
              <a:t>18-6-2023</a:t>
            </a:fld>
            <a:endParaRPr lang="nl-NL"/>
          </a:p>
        </p:txBody>
      </p:sp>
      <p:sp>
        <p:nvSpPr>
          <p:cNvPr id="6" name="Tijdelijke aanduiding voor voettekst 5"/>
          <p:cNvSpPr>
            <a:spLocks noGrp="1"/>
          </p:cNvSpPr>
          <p:nvPr>
            <p:ph type="ftr" sz="quarter" idx="11"/>
          </p:nvPr>
        </p:nvSpPr>
        <p:spPr/>
        <p:txBody>
          <a:bodyPr rtlCol="0"/>
          <a:lstStyle/>
          <a:p>
            <a:pPr rtl="0"/>
            <a:endParaRPr lang="nl-NL"/>
          </a:p>
        </p:txBody>
      </p:sp>
      <p:sp>
        <p:nvSpPr>
          <p:cNvPr id="7" name="Tijdelijke aanduiding voor dianummer 6"/>
          <p:cNvSpPr>
            <a:spLocks noGrp="1"/>
          </p:cNvSpPr>
          <p:nvPr>
            <p:ph type="sldNum" sz="quarter" idx="12"/>
          </p:nvPr>
        </p:nvSpPr>
        <p:spPr/>
        <p:txBody>
          <a:bodyPr rtlCol="0"/>
          <a:lstStyle/>
          <a:p>
            <a:pPr rtl="0"/>
            <a:fld id="{8FDBFFB2-86D9-4B8F-A59A-553A60B94BBE}" type="slidenum">
              <a:rPr lang="nl-NL" smtClean="0"/>
              <a:t>‹nr.›</a:t>
            </a:fld>
            <a:endParaRPr lang="nl-NL"/>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nl-NL"/>
              <a:t>Klik om de titelstijl van het model te bewerken</a:t>
            </a:r>
          </a:p>
        </p:txBody>
      </p:sp>
      <p:sp>
        <p:nvSpPr>
          <p:cNvPr id="3" name="Tijdelijke aanduiding voor tekst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nl-NL"/>
              <a:t>Klik om de tekststijlen van het model te bewerken</a:t>
            </a:r>
          </a:p>
          <a:p>
            <a:pPr lvl="1" rtl="0"/>
            <a:r>
              <a:rPr lang="nl-NL"/>
              <a:t>Tweede niveau</a:t>
            </a:r>
          </a:p>
          <a:p>
            <a:pPr lvl="2" rtl="0"/>
            <a:r>
              <a:rPr lang="nl-NL"/>
              <a:t>Derde niveau</a:t>
            </a:r>
          </a:p>
          <a:p>
            <a:pPr lvl="3" rtl="0"/>
            <a:r>
              <a:rPr lang="nl-NL"/>
              <a:t>Vierde niveau</a:t>
            </a:r>
          </a:p>
          <a:p>
            <a:pPr lvl="4" rtl="0"/>
            <a:r>
              <a:rPr lang="nl-NL"/>
              <a:t>Vijfde niveau</a:t>
            </a:r>
          </a:p>
        </p:txBody>
      </p:sp>
      <p:sp>
        <p:nvSpPr>
          <p:cNvPr id="4" name="Tijdelijke aanduiding voor datum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rtl="0">
              <a:defRPr sz="1100">
                <a:solidFill>
                  <a:schemeClr val="tx2"/>
                </a:solidFill>
              </a:defRPr>
            </a:lvl1pPr>
          </a:lstStyle>
          <a:p>
            <a:fld id="{6AF74D68-90BC-4A28-8D6A-1FEF2F3EF403}" type="datetime1">
              <a:rPr lang="nl-NL" smtClean="0"/>
              <a:pPr/>
              <a:t>18-6-2023</a:t>
            </a:fld>
            <a:endParaRPr lang="nl-NL"/>
          </a:p>
        </p:txBody>
      </p:sp>
      <p:sp>
        <p:nvSpPr>
          <p:cNvPr id="5" name="Tijdelijke aanduiding voor voettekst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rtl="0">
              <a:defRPr sz="1100">
                <a:solidFill>
                  <a:schemeClr val="tx2"/>
                </a:solidFill>
              </a:defRPr>
            </a:lvl1pPr>
          </a:lstStyle>
          <a:p>
            <a:pPr rtl="0"/>
            <a:endParaRPr lang="nl-NL"/>
          </a:p>
        </p:txBody>
      </p:sp>
      <p:sp>
        <p:nvSpPr>
          <p:cNvPr id="6" name="Tijdelijke aanduiding voor dianummer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rtl="0">
              <a:defRPr sz="1100" b="1">
                <a:solidFill>
                  <a:srgbClr val="AB3C19"/>
                </a:solidFill>
              </a:defRPr>
            </a:lvl1pPr>
          </a:lstStyle>
          <a:p>
            <a:pPr rtl="0"/>
            <a:fld id="{8FDBFFB2-86D9-4B8F-A59A-553A60B94BBE}" type="slidenum">
              <a:rPr lang="nl-NL" smtClean="0"/>
              <a:pPr rtl="0"/>
              <a:t>‹nr.›</a:t>
            </a:fld>
            <a:endParaRPr lang="nl-NL"/>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57.jpe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6B9F28E-EFC2-E58F-3B93-C9F8773CC2C6}"/>
              </a:ext>
            </a:extLst>
          </p:cNvPr>
          <p:cNvSpPr txBox="1"/>
          <p:nvPr/>
        </p:nvSpPr>
        <p:spPr>
          <a:xfrm>
            <a:off x="253126" y="227181"/>
            <a:ext cx="5332021" cy="369332"/>
          </a:xfrm>
          <a:prstGeom prst="rect">
            <a:avLst/>
          </a:prstGeom>
          <a:noFill/>
        </p:spPr>
        <p:txBody>
          <a:bodyPr wrap="square" rtlCol="0">
            <a:spAutoFit/>
          </a:bodyPr>
          <a:lstStyle/>
          <a:p>
            <a:r>
              <a:rPr lang="nl-NL" dirty="0">
                <a:solidFill>
                  <a:schemeClr val="tx2"/>
                </a:solidFill>
              </a:rPr>
              <a:t>INLOOPLIED</a:t>
            </a:r>
          </a:p>
        </p:txBody>
      </p:sp>
      <p:sp>
        <p:nvSpPr>
          <p:cNvPr id="5" name="Tekstvak 4">
            <a:extLst>
              <a:ext uri="{FF2B5EF4-FFF2-40B4-BE49-F238E27FC236}">
                <a16:creationId xmlns:a16="http://schemas.microsoft.com/office/drawing/2014/main" id="{67174E04-AA26-3201-0DC7-F2AF71DD367C}"/>
              </a:ext>
            </a:extLst>
          </p:cNvPr>
          <p:cNvSpPr txBox="1"/>
          <p:nvPr/>
        </p:nvSpPr>
        <p:spPr>
          <a:xfrm>
            <a:off x="3048828" y="3105835"/>
            <a:ext cx="609765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 </a:t>
            </a:r>
            <a:r>
              <a:rPr lang="nl-NL" dirty="0" err="1"/>
              <a:t>ve</a:t>
            </a:r>
            <a:r>
              <a:rPr lang="nl-NL" dirty="0"/>
              <a:t> </a:t>
            </a:r>
            <a:r>
              <a:rPr lang="nl-NL" dirty="0" err="1"/>
              <a:t>got</a:t>
            </a:r>
            <a:r>
              <a:rPr lang="nl-NL" dirty="0"/>
              <a:t> </a:t>
            </a:r>
            <a:r>
              <a:rPr lang="nl-NL" dirty="0" err="1"/>
              <a:t>the</a:t>
            </a:r>
            <a:r>
              <a:rPr lang="nl-NL" dirty="0"/>
              <a:t> spirit https://www.youtube.com/watch?v=kojI5X3NMeE</a:t>
            </a:r>
          </a:p>
        </p:txBody>
      </p:sp>
    </p:spTree>
    <p:extLst>
      <p:ext uri="{BB962C8B-B14F-4D97-AF65-F5344CB8AC3E}">
        <p14:creationId xmlns:p14="http://schemas.microsoft.com/office/powerpoint/2010/main" val="1771500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40CE89-54C9-A0D6-3187-A904FFA4B60D}"/>
              </a:ext>
            </a:extLst>
          </p:cNvPr>
          <p:cNvSpPr>
            <a:spLocks noGrp="1"/>
          </p:cNvSpPr>
          <p:nvPr>
            <p:ph type="title"/>
          </p:nvPr>
        </p:nvSpPr>
        <p:spPr>
          <a:xfrm>
            <a:off x="260144" y="198782"/>
            <a:ext cx="9372600" cy="710086"/>
          </a:xfrm>
        </p:spPr>
        <p:txBody>
          <a:bodyPr/>
          <a:lstStyle/>
          <a:p>
            <a:r>
              <a:rPr lang="nl-NL" dirty="0">
                <a:solidFill>
                  <a:schemeClr val="tx2"/>
                </a:solidFill>
              </a:rPr>
              <a:t>Het verhaal van de Legerofficier</a:t>
            </a:r>
          </a:p>
        </p:txBody>
      </p:sp>
      <p:pic>
        <p:nvPicPr>
          <p:cNvPr id="3076" name="Picture 4" descr="Romeinse Soldaat / Legionair Model Schilder Kit | Hobbypakket -">
            <a:extLst>
              <a:ext uri="{FF2B5EF4-FFF2-40B4-BE49-F238E27FC236}">
                <a16:creationId xmlns:a16="http://schemas.microsoft.com/office/drawing/2014/main" id="{74712500-1F86-CBCB-D369-D83E8BBED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44" y="2967899"/>
            <a:ext cx="3735386" cy="373538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ilm: Is 'The Eagle' pure fantasie? | Historianet.nl">
            <a:extLst>
              <a:ext uri="{FF2B5EF4-FFF2-40B4-BE49-F238E27FC236}">
                <a16:creationId xmlns:a16="http://schemas.microsoft.com/office/drawing/2014/main" id="{CC89F5E0-0F76-9502-3C7F-70A1DD714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6050" y="2965182"/>
            <a:ext cx="7414894" cy="3892819"/>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3FCFE5DC-F534-95F8-5B65-6BABB9C03CEB}"/>
              </a:ext>
            </a:extLst>
          </p:cNvPr>
          <p:cNvPicPr>
            <a:picLocks noChangeAspect="1"/>
          </p:cNvPicPr>
          <p:nvPr/>
        </p:nvPicPr>
        <p:blipFill>
          <a:blip r:embed="rId4"/>
          <a:stretch>
            <a:fillRect/>
          </a:stretch>
        </p:blipFill>
        <p:spPr>
          <a:xfrm rot="20666174">
            <a:off x="9490212" y="799102"/>
            <a:ext cx="2057400" cy="1676400"/>
          </a:xfrm>
          <a:prstGeom prst="rect">
            <a:avLst/>
          </a:prstGeom>
        </p:spPr>
      </p:pic>
      <p:sp>
        <p:nvSpPr>
          <p:cNvPr id="10" name="Tekstvak 9">
            <a:extLst>
              <a:ext uri="{FF2B5EF4-FFF2-40B4-BE49-F238E27FC236}">
                <a16:creationId xmlns:a16="http://schemas.microsoft.com/office/drawing/2014/main" id="{8C4C600C-BC08-CC4A-2EC8-51EDFCAF8C99}"/>
              </a:ext>
            </a:extLst>
          </p:cNvPr>
          <p:cNvSpPr txBox="1"/>
          <p:nvPr/>
        </p:nvSpPr>
        <p:spPr>
          <a:xfrm>
            <a:off x="457209" y="1153271"/>
            <a:ext cx="6097656" cy="1477328"/>
          </a:xfrm>
          <a:prstGeom prst="rect">
            <a:avLst/>
          </a:prstGeom>
          <a:noFill/>
        </p:spPr>
        <p:txBody>
          <a:bodyPr wrap="square">
            <a:spAutoFit/>
          </a:bodyPr>
          <a:lstStyle/>
          <a:p>
            <a:r>
              <a:rPr lang="nl-NL" dirty="0">
                <a:solidFill>
                  <a:schemeClr val="tx2"/>
                </a:solidFill>
              </a:rPr>
              <a:t>Deze legerofficier is gewend aan macht en gezag! </a:t>
            </a:r>
            <a:br>
              <a:rPr lang="nl-NL" dirty="0">
                <a:solidFill>
                  <a:schemeClr val="tx2"/>
                </a:solidFill>
              </a:rPr>
            </a:br>
            <a:r>
              <a:rPr lang="nl-NL" dirty="0">
                <a:solidFill>
                  <a:schemeClr val="tx2"/>
                </a:solidFill>
              </a:rPr>
              <a:t>De centurio is de baas van wel 80 soldaten!</a:t>
            </a:r>
            <a:br>
              <a:rPr lang="nl-NL" dirty="0">
                <a:solidFill>
                  <a:schemeClr val="tx2"/>
                </a:solidFill>
              </a:rPr>
            </a:br>
            <a:r>
              <a:rPr lang="nl-NL" dirty="0">
                <a:solidFill>
                  <a:schemeClr val="tx2"/>
                </a:solidFill>
              </a:rPr>
              <a:t>Ze vechten wel eens met een legioen soms wel met 4000 soldaten!</a:t>
            </a:r>
            <a:br>
              <a:rPr lang="nl-NL" dirty="0">
                <a:solidFill>
                  <a:schemeClr val="tx2"/>
                </a:solidFill>
              </a:rPr>
            </a:br>
            <a:endParaRPr lang="nl-NL" dirty="0">
              <a:solidFill>
                <a:schemeClr val="tx2"/>
              </a:solidFill>
            </a:endParaRPr>
          </a:p>
        </p:txBody>
      </p:sp>
    </p:spTree>
    <p:extLst>
      <p:ext uri="{BB962C8B-B14F-4D97-AF65-F5344CB8AC3E}">
        <p14:creationId xmlns:p14="http://schemas.microsoft.com/office/powerpoint/2010/main" val="2704182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70AF34-7600-B4A2-8725-D347F927A0A2}"/>
              </a:ext>
            </a:extLst>
          </p:cNvPr>
          <p:cNvSpPr>
            <a:spLocks noGrp="1"/>
          </p:cNvSpPr>
          <p:nvPr>
            <p:ph type="title"/>
          </p:nvPr>
        </p:nvSpPr>
        <p:spPr>
          <a:xfrm>
            <a:off x="210446" y="188844"/>
            <a:ext cx="10513875" cy="640512"/>
          </a:xfrm>
        </p:spPr>
        <p:txBody>
          <a:bodyPr>
            <a:normAutofit fontScale="90000"/>
          </a:bodyPr>
          <a:lstStyle/>
          <a:p>
            <a:r>
              <a:rPr lang="nl-NL" dirty="0">
                <a:solidFill>
                  <a:schemeClr val="tx2"/>
                </a:solidFill>
              </a:rPr>
              <a:t>Maar was hij wel zo’n vechter en stoere machthebber?</a:t>
            </a:r>
          </a:p>
        </p:txBody>
      </p:sp>
      <p:sp>
        <p:nvSpPr>
          <p:cNvPr id="4" name="Tekstvak 3">
            <a:extLst>
              <a:ext uri="{FF2B5EF4-FFF2-40B4-BE49-F238E27FC236}">
                <a16:creationId xmlns:a16="http://schemas.microsoft.com/office/drawing/2014/main" id="{9F146A9E-189A-2FAC-487A-71D1F99A3896}"/>
              </a:ext>
            </a:extLst>
          </p:cNvPr>
          <p:cNvSpPr txBox="1"/>
          <p:nvPr/>
        </p:nvSpPr>
        <p:spPr>
          <a:xfrm>
            <a:off x="210447" y="1187976"/>
            <a:ext cx="8222144" cy="646331"/>
          </a:xfrm>
          <a:prstGeom prst="rect">
            <a:avLst/>
          </a:prstGeom>
          <a:noFill/>
        </p:spPr>
        <p:txBody>
          <a:bodyPr wrap="square">
            <a:spAutoFit/>
          </a:bodyPr>
          <a:lstStyle/>
          <a:p>
            <a:r>
              <a:rPr lang="nl-NL" dirty="0">
                <a:solidFill>
                  <a:srgbClr val="0070C0"/>
                </a:solidFill>
              </a:rPr>
              <a:t>Hij is een heiden, maar toch vraagt hij Jezus om hulp. Hij hield van de slaaf.</a:t>
            </a:r>
          </a:p>
          <a:p>
            <a:r>
              <a:rPr lang="nl-NL" dirty="0">
                <a:solidFill>
                  <a:srgbClr val="0070C0"/>
                </a:solidFill>
              </a:rPr>
              <a:t>Ook de Joden doen een goed woordje voor deze soldaat bij de Here Jezus!</a:t>
            </a:r>
          </a:p>
        </p:txBody>
      </p:sp>
      <p:sp>
        <p:nvSpPr>
          <p:cNvPr id="8" name="Tekstvak 7">
            <a:extLst>
              <a:ext uri="{FF2B5EF4-FFF2-40B4-BE49-F238E27FC236}">
                <a16:creationId xmlns:a16="http://schemas.microsoft.com/office/drawing/2014/main" id="{4BABD977-0E4A-E809-B741-AF4009A52E35}"/>
              </a:ext>
            </a:extLst>
          </p:cNvPr>
          <p:cNvSpPr txBox="1"/>
          <p:nvPr/>
        </p:nvSpPr>
        <p:spPr>
          <a:xfrm>
            <a:off x="8483500" y="2599620"/>
            <a:ext cx="3401667" cy="2308324"/>
          </a:xfrm>
          <a:prstGeom prst="rect">
            <a:avLst/>
          </a:prstGeom>
          <a:noFill/>
        </p:spPr>
        <p:txBody>
          <a:bodyPr wrap="square">
            <a:spAutoFit/>
          </a:bodyPr>
          <a:lstStyle/>
          <a:p>
            <a:r>
              <a:rPr lang="nl-NL" dirty="0">
                <a:solidFill>
                  <a:srgbClr val="0070C0"/>
                </a:solidFill>
              </a:rPr>
              <a:t>‘Mijnheer, doe geen moeite, want ik ben het niet waard dat u onder mijn dak komt. (Lukas 7:6, 7). </a:t>
            </a:r>
          </a:p>
          <a:p>
            <a:endParaRPr lang="nl-NL" dirty="0"/>
          </a:p>
          <a:p>
            <a:r>
              <a:rPr lang="nl-NL" dirty="0"/>
              <a:t>Wat een nederige houding voor iemand die gewend is bevelen uit te delen! </a:t>
            </a:r>
          </a:p>
        </p:txBody>
      </p:sp>
      <p:pic>
        <p:nvPicPr>
          <p:cNvPr id="11" name="Afbeelding 10">
            <a:extLst>
              <a:ext uri="{FF2B5EF4-FFF2-40B4-BE49-F238E27FC236}">
                <a16:creationId xmlns:a16="http://schemas.microsoft.com/office/drawing/2014/main" id="{CABE6218-B904-8FD2-D992-9C1A507D24B8}"/>
              </a:ext>
            </a:extLst>
          </p:cNvPr>
          <p:cNvPicPr>
            <a:picLocks noChangeAspect="1"/>
          </p:cNvPicPr>
          <p:nvPr/>
        </p:nvPicPr>
        <p:blipFill>
          <a:blip r:embed="rId3"/>
          <a:stretch>
            <a:fillRect/>
          </a:stretch>
        </p:blipFill>
        <p:spPr>
          <a:xfrm>
            <a:off x="210446" y="2093543"/>
            <a:ext cx="6033880" cy="4764457"/>
          </a:xfrm>
          <a:prstGeom prst="rect">
            <a:avLst/>
          </a:prstGeom>
        </p:spPr>
      </p:pic>
      <p:pic>
        <p:nvPicPr>
          <p:cNvPr id="12" name="Afbeelding 11">
            <a:extLst>
              <a:ext uri="{FF2B5EF4-FFF2-40B4-BE49-F238E27FC236}">
                <a16:creationId xmlns:a16="http://schemas.microsoft.com/office/drawing/2014/main" id="{3712F177-6A00-544D-413A-F9F9DA81756A}"/>
              </a:ext>
            </a:extLst>
          </p:cNvPr>
          <p:cNvPicPr>
            <a:picLocks noChangeAspect="1"/>
          </p:cNvPicPr>
          <p:nvPr/>
        </p:nvPicPr>
        <p:blipFill>
          <a:blip r:embed="rId4"/>
          <a:stretch>
            <a:fillRect/>
          </a:stretch>
        </p:blipFill>
        <p:spPr>
          <a:xfrm>
            <a:off x="6269118" y="5147582"/>
            <a:ext cx="5811827" cy="1658462"/>
          </a:xfrm>
          <a:prstGeom prst="rect">
            <a:avLst/>
          </a:prstGeom>
        </p:spPr>
      </p:pic>
    </p:spTree>
    <p:extLst>
      <p:ext uri="{BB962C8B-B14F-4D97-AF65-F5344CB8AC3E}">
        <p14:creationId xmlns:p14="http://schemas.microsoft.com/office/powerpoint/2010/main" val="1384082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BA482AC-3C71-1DCF-1432-5A55DEEDEA69}"/>
              </a:ext>
            </a:extLst>
          </p:cNvPr>
          <p:cNvSpPr>
            <a:spLocks noGrp="1"/>
          </p:cNvSpPr>
          <p:nvPr>
            <p:ph type="ctrTitle"/>
          </p:nvPr>
        </p:nvSpPr>
        <p:spPr>
          <a:xfrm>
            <a:off x="309838" y="51537"/>
            <a:ext cx="11000891" cy="1170515"/>
          </a:xfrm>
        </p:spPr>
        <p:txBody>
          <a:bodyPr>
            <a:normAutofit fontScale="90000"/>
          </a:bodyPr>
          <a:lstStyle/>
          <a:p>
            <a:r>
              <a:rPr lang="nl-NL" dirty="0">
                <a:solidFill>
                  <a:schemeClr val="tx2"/>
                </a:solidFill>
              </a:rPr>
              <a:t>Je geloof kun je niet meten !</a:t>
            </a:r>
          </a:p>
        </p:txBody>
      </p:sp>
      <p:pic>
        <p:nvPicPr>
          <p:cNvPr id="5" name="Afbeelding 4">
            <a:extLst>
              <a:ext uri="{FF2B5EF4-FFF2-40B4-BE49-F238E27FC236}">
                <a16:creationId xmlns:a16="http://schemas.microsoft.com/office/drawing/2014/main" id="{C0DA9770-A3AA-1268-7C0B-4E3A75B80F9B}"/>
              </a:ext>
            </a:extLst>
          </p:cNvPr>
          <p:cNvPicPr>
            <a:picLocks noChangeAspect="1"/>
          </p:cNvPicPr>
          <p:nvPr/>
        </p:nvPicPr>
        <p:blipFill>
          <a:blip r:embed="rId3"/>
          <a:stretch>
            <a:fillRect/>
          </a:stretch>
        </p:blipFill>
        <p:spPr>
          <a:xfrm>
            <a:off x="123286" y="1371600"/>
            <a:ext cx="4825091" cy="2174096"/>
          </a:xfrm>
          <a:prstGeom prst="rect">
            <a:avLst/>
          </a:prstGeom>
        </p:spPr>
      </p:pic>
      <p:sp>
        <p:nvSpPr>
          <p:cNvPr id="6" name="Rechthoek 5">
            <a:extLst>
              <a:ext uri="{FF2B5EF4-FFF2-40B4-BE49-F238E27FC236}">
                <a16:creationId xmlns:a16="http://schemas.microsoft.com/office/drawing/2014/main" id="{B00F58CE-F553-5B53-2933-4D344B401032}"/>
              </a:ext>
            </a:extLst>
          </p:cNvPr>
          <p:cNvSpPr/>
          <p:nvPr/>
        </p:nvSpPr>
        <p:spPr>
          <a:xfrm>
            <a:off x="97389" y="5883133"/>
            <a:ext cx="7237366" cy="923330"/>
          </a:xfrm>
          <a:prstGeom prst="rect">
            <a:avLst/>
          </a:prstGeom>
          <a:noFill/>
        </p:spPr>
        <p:txBody>
          <a:bodyPr wrap="none" lIns="91440" tIns="45720" rIns="91440" bIns="45720">
            <a:spAutoFit/>
          </a:bodyPr>
          <a:lstStyle/>
          <a:p>
            <a:pPr algn="ctr"/>
            <a:r>
              <a:rPr lang="nl-NL" sz="5400" b="1" cap="none" spc="0" dirty="0">
                <a:ln w="6600">
                  <a:solidFill>
                    <a:schemeClr val="accent2"/>
                  </a:solidFill>
                  <a:prstDash val="solid"/>
                </a:ln>
                <a:solidFill>
                  <a:srgbClr val="FFFFFF"/>
                </a:solidFill>
                <a:effectLst>
                  <a:outerShdw dist="38100" dir="2700000" algn="tl" rotWithShape="0">
                    <a:schemeClr val="accent2"/>
                  </a:outerShdw>
                </a:effectLst>
              </a:rPr>
              <a:t>Wat kun je wel meten?</a:t>
            </a:r>
          </a:p>
        </p:txBody>
      </p:sp>
      <p:pic>
        <p:nvPicPr>
          <p:cNvPr id="2052" name="Picture 4" descr="Woorden van Jezus: Wat zijt gij vreesachtig, gij kleingelovigen? -  Bijbelseoverdenkingen">
            <a:extLst>
              <a:ext uri="{FF2B5EF4-FFF2-40B4-BE49-F238E27FC236}">
                <a16:creationId xmlns:a16="http://schemas.microsoft.com/office/drawing/2014/main" id="{D7428C02-726A-625A-3BA0-1B9AE0F3E2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286" y="3348543"/>
            <a:ext cx="4825091" cy="2522833"/>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E279241C-3B39-C545-8073-8DB2702B1948}"/>
              </a:ext>
            </a:extLst>
          </p:cNvPr>
          <p:cNvSpPr txBox="1"/>
          <p:nvPr/>
        </p:nvSpPr>
        <p:spPr>
          <a:xfrm>
            <a:off x="5227983" y="1908313"/>
            <a:ext cx="1610139" cy="646331"/>
          </a:xfrm>
          <a:prstGeom prst="rect">
            <a:avLst/>
          </a:prstGeom>
          <a:noFill/>
        </p:spPr>
        <p:txBody>
          <a:bodyPr wrap="square" rtlCol="0">
            <a:spAutoFit/>
          </a:bodyPr>
          <a:lstStyle/>
          <a:p>
            <a:r>
              <a:rPr lang="nl-NL" dirty="0">
                <a:highlight>
                  <a:srgbClr val="FFFF00"/>
                </a:highlight>
              </a:rPr>
              <a:t>Toch is er wel verschil....</a:t>
            </a:r>
          </a:p>
        </p:txBody>
      </p:sp>
      <p:pic>
        <p:nvPicPr>
          <p:cNvPr id="2054" name="Picture 6" descr="Ark van noach met dieren in de oceaanscène | Premium Vector">
            <a:extLst>
              <a:ext uri="{FF2B5EF4-FFF2-40B4-BE49-F238E27FC236}">
                <a16:creationId xmlns:a16="http://schemas.microsoft.com/office/drawing/2014/main" id="{EA68B345-0674-8E6F-1324-6284AC3A4E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7728" y="2245809"/>
            <a:ext cx="4861960" cy="3790154"/>
          </a:xfrm>
          <a:prstGeom prst="rect">
            <a:avLst/>
          </a:prstGeom>
          <a:noFill/>
          <a:extLst>
            <a:ext uri="{909E8E84-426E-40DD-AFC4-6F175D3DCCD1}">
              <a14:hiddenFill xmlns:a14="http://schemas.microsoft.com/office/drawing/2010/main">
                <a:solidFill>
                  <a:srgbClr val="FFFFFF"/>
                </a:solidFill>
              </a14:hiddenFill>
            </a:ext>
          </a:extLst>
        </p:spPr>
      </p:pic>
      <p:sp>
        <p:nvSpPr>
          <p:cNvPr id="12" name="Pijl: omlaag 11">
            <a:extLst>
              <a:ext uri="{FF2B5EF4-FFF2-40B4-BE49-F238E27FC236}">
                <a16:creationId xmlns:a16="http://schemas.microsoft.com/office/drawing/2014/main" id="{8896B933-21BC-9EA5-653F-507F798C2379}"/>
              </a:ext>
            </a:extLst>
          </p:cNvPr>
          <p:cNvSpPr/>
          <p:nvPr/>
        </p:nvSpPr>
        <p:spPr>
          <a:xfrm rot="2187894">
            <a:off x="5005994" y="2755189"/>
            <a:ext cx="785191" cy="12104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ijl: omlaag 12">
            <a:extLst>
              <a:ext uri="{FF2B5EF4-FFF2-40B4-BE49-F238E27FC236}">
                <a16:creationId xmlns:a16="http://schemas.microsoft.com/office/drawing/2014/main" id="{2FEA4356-6FEB-83EA-C7B2-A7E302B693C2}"/>
              </a:ext>
            </a:extLst>
          </p:cNvPr>
          <p:cNvSpPr/>
          <p:nvPr/>
        </p:nvSpPr>
        <p:spPr>
          <a:xfrm rot="19067573">
            <a:off x="6153617" y="2755189"/>
            <a:ext cx="785191" cy="12104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59722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eetinstrumenten; lengte">
            <a:extLst>
              <a:ext uri="{FF2B5EF4-FFF2-40B4-BE49-F238E27FC236}">
                <a16:creationId xmlns:a16="http://schemas.microsoft.com/office/drawing/2014/main" id="{9A41706E-5FB0-D26C-50E8-2CBBB33DC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25" y="0"/>
            <a:ext cx="94297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482AC987-7A1B-D372-90C9-24F9E593F13D}"/>
              </a:ext>
            </a:extLst>
          </p:cNvPr>
          <p:cNvSpPr/>
          <p:nvPr/>
        </p:nvSpPr>
        <p:spPr>
          <a:xfrm>
            <a:off x="1381125" y="124743"/>
            <a:ext cx="4163319" cy="1754326"/>
          </a:xfrm>
          <a:prstGeom prst="rect">
            <a:avLst/>
          </a:prstGeom>
          <a:noFill/>
        </p:spPr>
        <p:txBody>
          <a:bodyPr wrap="none" lIns="91440" tIns="45720" rIns="91440" bIns="45720">
            <a:spAutoFit/>
          </a:bodyPr>
          <a:lstStyle/>
          <a:p>
            <a:pPr algn="ctr"/>
            <a:r>
              <a:rPr lang="nl-NL" sz="5400" b="1" cap="none" spc="0" dirty="0">
                <a:ln w="6600">
                  <a:solidFill>
                    <a:schemeClr val="accent2"/>
                  </a:solidFill>
                  <a:prstDash val="solid"/>
                </a:ln>
                <a:solidFill>
                  <a:srgbClr val="FFFFFF"/>
                </a:solidFill>
                <a:effectLst>
                  <a:outerShdw dist="38100" dir="2700000" algn="tl" rotWithShape="0">
                    <a:schemeClr val="accent2"/>
                  </a:outerShdw>
                </a:effectLst>
              </a:rPr>
              <a:t>Jawel dit...</a:t>
            </a:r>
          </a:p>
          <a:p>
            <a:pPr algn="ctr"/>
            <a:r>
              <a:rPr lang="nl-NL" sz="5400" b="1" cap="none" spc="0" dirty="0">
                <a:ln w="6600">
                  <a:solidFill>
                    <a:schemeClr val="accent2"/>
                  </a:solidFill>
                  <a:prstDash val="solid"/>
                </a:ln>
                <a:solidFill>
                  <a:srgbClr val="FFFFFF"/>
                </a:solidFill>
                <a:effectLst>
                  <a:outerShdw dist="38100" dir="2700000" algn="tl" rotWithShape="0">
                    <a:schemeClr val="accent2"/>
                  </a:outerShdw>
                </a:effectLst>
              </a:rPr>
              <a:t>meten maar!</a:t>
            </a:r>
          </a:p>
        </p:txBody>
      </p:sp>
    </p:spTree>
    <p:extLst>
      <p:ext uri="{BB962C8B-B14F-4D97-AF65-F5344CB8AC3E}">
        <p14:creationId xmlns:p14="http://schemas.microsoft.com/office/powerpoint/2010/main" val="790213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itle 1">
            <a:extLst>
              <a:ext uri="{FF2B5EF4-FFF2-40B4-BE49-F238E27FC236}">
                <a16:creationId xmlns:a16="http://schemas.microsoft.com/office/drawing/2014/main" id="{088921C0-D76F-8CD0-AA3A-856CEC1775E4}"/>
              </a:ext>
            </a:extLst>
          </p:cNvPr>
          <p:cNvSpPr>
            <a:spLocks noGrp="1"/>
          </p:cNvSpPr>
          <p:nvPr>
            <p:ph type="title"/>
          </p:nvPr>
        </p:nvSpPr>
        <p:spPr>
          <a:xfrm>
            <a:off x="2208213" y="745434"/>
            <a:ext cx="9372600" cy="759781"/>
          </a:xfrm>
        </p:spPr>
        <p:txBody>
          <a:bodyPr/>
          <a:lstStyle/>
          <a:p>
            <a:r>
              <a:rPr lang="nl-NL" dirty="0">
                <a:solidFill>
                  <a:schemeClr val="tx2"/>
                </a:solidFill>
              </a:rPr>
              <a:t>Ja dit is ook meten!</a:t>
            </a:r>
          </a:p>
        </p:txBody>
      </p:sp>
      <p:pic>
        <p:nvPicPr>
          <p:cNvPr id="4098" name="Picture 2" descr="Wegen, meten en BMI | Kennisplein Zorg voor Beter">
            <a:extLst>
              <a:ext uri="{FF2B5EF4-FFF2-40B4-BE49-F238E27FC236}">
                <a16:creationId xmlns:a16="http://schemas.microsoft.com/office/drawing/2014/main" id="{50D27594-A1A7-D722-1C04-9C876FE65E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18"/>
          <a:stretch/>
        </p:blipFill>
        <p:spPr bwMode="auto">
          <a:xfrm>
            <a:off x="2208213" y="1600200"/>
            <a:ext cx="9372600" cy="4114800"/>
          </a:xfrm>
          <a:prstGeom prst="rect">
            <a:avLst/>
          </a:prstGeom>
          <a:solidFill>
            <a:srgbClr val="FFFFFF"/>
          </a:solidFill>
        </p:spPr>
      </p:pic>
      <p:pic>
        <p:nvPicPr>
          <p:cNvPr id="3" name="Afbeelding 2">
            <a:extLst>
              <a:ext uri="{FF2B5EF4-FFF2-40B4-BE49-F238E27FC236}">
                <a16:creationId xmlns:a16="http://schemas.microsoft.com/office/drawing/2014/main" id="{E897D4DF-349A-469B-6BDB-DF7237C1CD38}"/>
              </a:ext>
            </a:extLst>
          </p:cNvPr>
          <p:cNvPicPr>
            <a:picLocks noChangeAspect="1"/>
          </p:cNvPicPr>
          <p:nvPr/>
        </p:nvPicPr>
        <p:blipFill>
          <a:blip r:embed="rId3"/>
          <a:stretch>
            <a:fillRect/>
          </a:stretch>
        </p:blipFill>
        <p:spPr>
          <a:xfrm>
            <a:off x="9621078" y="135790"/>
            <a:ext cx="2248314" cy="1774180"/>
          </a:xfrm>
          <a:prstGeom prst="rect">
            <a:avLst/>
          </a:prstGeom>
        </p:spPr>
      </p:pic>
    </p:spTree>
    <p:extLst>
      <p:ext uri="{BB962C8B-B14F-4D97-AF65-F5344CB8AC3E}">
        <p14:creationId xmlns:p14="http://schemas.microsoft.com/office/powerpoint/2010/main" val="1987345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5317D0-0175-E0E5-E9A2-AC89E8F63DC1}"/>
              </a:ext>
            </a:extLst>
          </p:cNvPr>
          <p:cNvSpPr>
            <a:spLocks noGrp="1"/>
          </p:cNvSpPr>
          <p:nvPr>
            <p:ph type="title"/>
          </p:nvPr>
        </p:nvSpPr>
        <p:spPr>
          <a:xfrm>
            <a:off x="-1" y="215348"/>
            <a:ext cx="9561443" cy="1200416"/>
          </a:xfrm>
        </p:spPr>
        <p:txBody>
          <a:bodyPr>
            <a:normAutofit/>
          </a:bodyPr>
          <a:lstStyle/>
          <a:p>
            <a:r>
              <a:rPr lang="nl-NL" sz="4000" dirty="0">
                <a:solidFill>
                  <a:srgbClr val="0070C0"/>
                </a:solidFill>
              </a:rPr>
              <a:t>Omtrek berekenen </a:t>
            </a:r>
            <a:r>
              <a:rPr lang="nl-NL" sz="4000" dirty="0">
                <a:solidFill>
                  <a:schemeClr val="tx2"/>
                </a:solidFill>
              </a:rPr>
              <a:t>uhm....Paula is dit soms een Latijnse taal-proef</a:t>
            </a:r>
          </a:p>
        </p:txBody>
      </p:sp>
      <p:pic>
        <p:nvPicPr>
          <p:cNvPr id="5122" name="Picture 2" descr="Wat is Pi? Alles over Pi op Wiskunde.net">
            <a:extLst>
              <a:ext uri="{FF2B5EF4-FFF2-40B4-BE49-F238E27FC236}">
                <a16:creationId xmlns:a16="http://schemas.microsoft.com/office/drawing/2014/main" id="{29B8D8CC-C975-DFF5-A387-A78C4AB90A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1991" y="1951202"/>
            <a:ext cx="10155631" cy="2961039"/>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62857CA0-32F0-C9B2-2A2A-A313BD502C04}"/>
              </a:ext>
            </a:extLst>
          </p:cNvPr>
          <p:cNvPicPr>
            <a:picLocks noChangeAspect="1"/>
          </p:cNvPicPr>
          <p:nvPr/>
        </p:nvPicPr>
        <p:blipFill>
          <a:blip r:embed="rId3"/>
          <a:stretch>
            <a:fillRect/>
          </a:stretch>
        </p:blipFill>
        <p:spPr>
          <a:xfrm>
            <a:off x="10247244" y="215348"/>
            <a:ext cx="1186276" cy="1213864"/>
          </a:xfrm>
          <a:prstGeom prst="rect">
            <a:avLst/>
          </a:prstGeom>
        </p:spPr>
      </p:pic>
    </p:spTree>
    <p:extLst>
      <p:ext uri="{BB962C8B-B14F-4D97-AF65-F5344CB8AC3E}">
        <p14:creationId xmlns:p14="http://schemas.microsoft.com/office/powerpoint/2010/main" val="2401287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4D737-7196-2661-A4D3-A89760E83728}"/>
              </a:ext>
            </a:extLst>
          </p:cNvPr>
          <p:cNvSpPr>
            <a:spLocks noGrp="1"/>
          </p:cNvSpPr>
          <p:nvPr>
            <p:ph type="title"/>
          </p:nvPr>
        </p:nvSpPr>
        <p:spPr>
          <a:xfrm>
            <a:off x="2208213" y="785190"/>
            <a:ext cx="9372600" cy="720025"/>
          </a:xfrm>
        </p:spPr>
        <p:txBody>
          <a:bodyPr anchor="b">
            <a:normAutofit/>
          </a:bodyPr>
          <a:lstStyle/>
          <a:p>
            <a:r>
              <a:rPr lang="nl-NL" dirty="0">
                <a:solidFill>
                  <a:schemeClr val="tx2"/>
                </a:solidFill>
              </a:rPr>
              <a:t>Snelheid ...ja betalen!!</a:t>
            </a:r>
          </a:p>
        </p:txBody>
      </p:sp>
      <p:pic>
        <p:nvPicPr>
          <p:cNvPr id="6146" name="Picture 2" descr="Laser snelheidsmeters | EE Devices">
            <a:extLst>
              <a:ext uri="{FF2B5EF4-FFF2-40B4-BE49-F238E27FC236}">
                <a16:creationId xmlns:a16="http://schemas.microsoft.com/office/drawing/2014/main" id="{AD2BB8FE-A4FF-5C4E-6B41-0A90550A5CE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300" b="11419"/>
          <a:stretch/>
        </p:blipFill>
        <p:spPr bwMode="auto">
          <a:xfrm>
            <a:off x="5638317" y="1888435"/>
            <a:ext cx="6429513" cy="2822713"/>
          </a:xfrm>
          <a:prstGeom prst="rect">
            <a:avLst/>
          </a:prstGeom>
          <a:solidFill>
            <a:srgbClr val="FFFFFF"/>
          </a:solidFill>
        </p:spPr>
      </p:pic>
      <p:pic>
        <p:nvPicPr>
          <p:cNvPr id="3" name="Picture 2" descr="Dit kost een verkeersovertreding in 2022 | ANWB">
            <a:extLst>
              <a:ext uri="{FF2B5EF4-FFF2-40B4-BE49-F238E27FC236}">
                <a16:creationId xmlns:a16="http://schemas.microsoft.com/office/drawing/2014/main" id="{805484B9-4D6C-3D11-1B8F-0C93ADF31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49" y="1888434"/>
            <a:ext cx="4880823" cy="2733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845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itle 1">
            <a:extLst>
              <a:ext uri="{FF2B5EF4-FFF2-40B4-BE49-F238E27FC236}">
                <a16:creationId xmlns:a16="http://schemas.microsoft.com/office/drawing/2014/main" id="{037C1F4D-8368-4967-2950-8D4E3E7E6B22}"/>
              </a:ext>
            </a:extLst>
          </p:cNvPr>
          <p:cNvSpPr>
            <a:spLocks noGrp="1"/>
          </p:cNvSpPr>
          <p:nvPr>
            <p:ph type="title"/>
          </p:nvPr>
        </p:nvSpPr>
        <p:spPr>
          <a:xfrm>
            <a:off x="508622" y="304800"/>
            <a:ext cx="2005978" cy="729964"/>
          </a:xfrm>
        </p:spPr>
        <p:txBody>
          <a:bodyPr anchor="b">
            <a:normAutofit/>
          </a:bodyPr>
          <a:lstStyle/>
          <a:p>
            <a:r>
              <a:rPr lang="nl-NL" dirty="0">
                <a:solidFill>
                  <a:schemeClr val="tx2"/>
                </a:solidFill>
              </a:rPr>
              <a:t>geluid</a:t>
            </a:r>
          </a:p>
        </p:txBody>
      </p:sp>
      <p:pic>
        <p:nvPicPr>
          <p:cNvPr id="7170" name="Picture 2" descr="Geluid – Safe Sound">
            <a:extLst>
              <a:ext uri="{FF2B5EF4-FFF2-40B4-BE49-F238E27FC236}">
                <a16:creationId xmlns:a16="http://schemas.microsoft.com/office/drawing/2014/main" id="{DD3AAB1C-91A6-7705-27CB-03C491BCCC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532951" y="304800"/>
            <a:ext cx="5290453" cy="622029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ecibelmeter Geluidsmeter HaverCo 30dB tot 130dBA / Geluid meten tester |  bol.com">
            <a:extLst>
              <a:ext uri="{FF2B5EF4-FFF2-40B4-BE49-F238E27FC236}">
                <a16:creationId xmlns:a16="http://schemas.microsoft.com/office/drawing/2014/main" id="{42CFC724-D998-F0FF-1706-EF52B1FFA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8629" y="1897911"/>
            <a:ext cx="1276350" cy="35909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Wat als je plotseling doof wordt? - Huisarts.nl">
            <a:extLst>
              <a:ext uri="{FF2B5EF4-FFF2-40B4-BE49-F238E27FC236}">
                <a16:creationId xmlns:a16="http://schemas.microsoft.com/office/drawing/2014/main" id="{5CEDE18D-49CF-4AF9-914E-EEAF938BAA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3357" y="4645508"/>
            <a:ext cx="259080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Over lawaai en gehoorbescherming | Blog Manutan">
            <a:extLst>
              <a:ext uri="{FF2B5EF4-FFF2-40B4-BE49-F238E27FC236}">
                <a16:creationId xmlns:a16="http://schemas.microsoft.com/office/drawing/2014/main" id="{C0A476B4-A265-6396-E180-AD0A5F2932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3773" y="304801"/>
            <a:ext cx="2838123" cy="1888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390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18CC008-7DD9-4EB3-03EF-C040733824CE}"/>
              </a:ext>
            </a:extLst>
          </p:cNvPr>
          <p:cNvSpPr>
            <a:spLocks noGrp="1"/>
          </p:cNvSpPr>
          <p:nvPr>
            <p:ph type="title"/>
          </p:nvPr>
        </p:nvSpPr>
        <p:spPr>
          <a:xfrm>
            <a:off x="2208213" y="304800"/>
            <a:ext cx="9372600" cy="1200416"/>
          </a:xfrm>
        </p:spPr>
        <p:txBody>
          <a:bodyPr anchor="b">
            <a:normAutofit/>
          </a:bodyPr>
          <a:lstStyle/>
          <a:p>
            <a:r>
              <a:rPr lang="nl-NL" dirty="0"/>
              <a:t>Gevaarlijke stoffen </a:t>
            </a:r>
          </a:p>
        </p:txBody>
      </p:sp>
      <p:pic>
        <p:nvPicPr>
          <p:cNvPr id="2" name="Picture 2" descr="Perseus Advies - Meten">
            <a:extLst>
              <a:ext uri="{FF2B5EF4-FFF2-40B4-BE49-F238E27FC236}">
                <a16:creationId xmlns:a16="http://schemas.microsoft.com/office/drawing/2014/main" id="{DDE0FA09-F7A4-8DEF-24B1-AC66E02FE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4884" y="839679"/>
            <a:ext cx="4935929" cy="34551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XML. Een eenvoudige oplossing voor Hazmat data">
            <a:extLst>
              <a:ext uri="{FF2B5EF4-FFF2-40B4-BE49-F238E27FC236}">
                <a16:creationId xmlns:a16="http://schemas.microsoft.com/office/drawing/2014/main" id="{A2661FB5-4FD8-538A-7FA6-15A89FFF9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47" y="3629291"/>
            <a:ext cx="5456976" cy="2869313"/>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DADA4263-275B-90A0-BF19-F6C8467486C0}"/>
              </a:ext>
            </a:extLst>
          </p:cNvPr>
          <p:cNvPicPr>
            <a:picLocks noChangeAspect="1"/>
          </p:cNvPicPr>
          <p:nvPr/>
        </p:nvPicPr>
        <p:blipFill>
          <a:blip r:embed="rId4"/>
          <a:stretch>
            <a:fillRect/>
          </a:stretch>
        </p:blipFill>
        <p:spPr>
          <a:xfrm>
            <a:off x="5985719" y="4393579"/>
            <a:ext cx="2619375" cy="2105025"/>
          </a:xfrm>
          <a:prstGeom prst="rect">
            <a:avLst/>
          </a:prstGeom>
        </p:spPr>
      </p:pic>
    </p:spTree>
    <p:extLst>
      <p:ext uri="{BB962C8B-B14F-4D97-AF65-F5344CB8AC3E}">
        <p14:creationId xmlns:p14="http://schemas.microsoft.com/office/powerpoint/2010/main" val="3389255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A42657E-5C87-CAB8-0903-9E508730B45F}"/>
              </a:ext>
            </a:extLst>
          </p:cNvPr>
          <p:cNvSpPr>
            <a:spLocks noGrp="1"/>
          </p:cNvSpPr>
          <p:nvPr>
            <p:ph type="title"/>
          </p:nvPr>
        </p:nvSpPr>
        <p:spPr>
          <a:xfrm>
            <a:off x="516834" y="854766"/>
            <a:ext cx="9970675" cy="2057399"/>
          </a:xfrm>
        </p:spPr>
        <p:txBody>
          <a:bodyPr>
            <a:normAutofit fontScale="90000"/>
          </a:bodyPr>
          <a:lstStyle/>
          <a:p>
            <a:r>
              <a:rPr lang="nl-NL" dirty="0"/>
              <a:t>Maar hoe kan je nou geloof meten? </a:t>
            </a:r>
            <a:r>
              <a:rPr lang="nl-NL" dirty="0">
                <a:solidFill>
                  <a:srgbClr val="0070C0"/>
                </a:solidFill>
              </a:rPr>
              <a:t>Kunnen we dat leren van anderen door de Bijbel te lezen?</a:t>
            </a:r>
            <a:br>
              <a:rPr lang="en-US" dirty="0">
                <a:solidFill>
                  <a:srgbClr val="0070C0"/>
                </a:solidFill>
              </a:rPr>
            </a:br>
            <a:endParaRPr lang="en-US" dirty="0">
              <a:solidFill>
                <a:srgbClr val="0070C0"/>
              </a:solidFill>
            </a:endParaRPr>
          </a:p>
        </p:txBody>
      </p:sp>
      <p:sp>
        <p:nvSpPr>
          <p:cNvPr id="2" name="Rechthoek 1">
            <a:extLst>
              <a:ext uri="{FF2B5EF4-FFF2-40B4-BE49-F238E27FC236}">
                <a16:creationId xmlns:a16="http://schemas.microsoft.com/office/drawing/2014/main" id="{4E1CE0F3-8DBB-36DC-06C1-ACA0E4C0DB4C}"/>
              </a:ext>
            </a:extLst>
          </p:cNvPr>
          <p:cNvSpPr/>
          <p:nvPr/>
        </p:nvSpPr>
        <p:spPr>
          <a:xfrm>
            <a:off x="5687519" y="2551837"/>
            <a:ext cx="5508239" cy="1754326"/>
          </a:xfrm>
          <a:prstGeom prst="rect">
            <a:avLst/>
          </a:prstGeom>
          <a:noFill/>
        </p:spPr>
        <p:txBody>
          <a:bodyPr wrap="none" lIns="91440" tIns="45720" rIns="91440" bIns="45720">
            <a:spAutoFit/>
          </a:bodyPr>
          <a:lstStyle/>
          <a:p>
            <a:pPr algn="ctr"/>
            <a:r>
              <a:rPr lang="nl-NL" sz="5400" b="1" cap="none" spc="0" dirty="0">
                <a:ln w="6600">
                  <a:solidFill>
                    <a:schemeClr val="accent2"/>
                  </a:solidFill>
                  <a:prstDash val="solid"/>
                </a:ln>
                <a:solidFill>
                  <a:srgbClr val="FFFFFF"/>
                </a:solidFill>
                <a:effectLst>
                  <a:outerShdw dist="38100" dir="2700000" algn="tl" rotWithShape="0">
                    <a:schemeClr val="accent2"/>
                  </a:outerShdw>
                </a:effectLst>
              </a:rPr>
              <a:t>We starten een </a:t>
            </a:r>
          </a:p>
          <a:p>
            <a:pPr algn="ctr"/>
            <a:r>
              <a:rPr lang="nl-NL" sz="5400" b="1" dirty="0">
                <a:ln w="6600">
                  <a:solidFill>
                    <a:schemeClr val="accent2"/>
                  </a:solidFill>
                  <a:prstDash val="solid"/>
                </a:ln>
                <a:solidFill>
                  <a:srgbClr val="FFFFFF"/>
                </a:solidFill>
                <a:effectLst>
                  <a:outerShdw dist="38100" dir="2700000" algn="tl" rotWithShape="0">
                    <a:schemeClr val="accent2"/>
                  </a:outerShdw>
                </a:effectLst>
              </a:rPr>
              <a:t>Korte Bijbel-</a:t>
            </a:r>
            <a:r>
              <a:rPr lang="nl-NL" sz="5400" b="1" cap="none" spc="0" dirty="0">
                <a:ln w="6600">
                  <a:solidFill>
                    <a:schemeClr val="accent2"/>
                  </a:solidFill>
                  <a:prstDash val="solid"/>
                </a:ln>
                <a:solidFill>
                  <a:srgbClr val="FFFFFF"/>
                </a:solidFill>
                <a:effectLst>
                  <a:outerShdw dist="38100" dir="2700000" algn="tl" rotWithShape="0">
                    <a:schemeClr val="accent2"/>
                  </a:outerShdw>
                </a:effectLst>
              </a:rPr>
              <a:t>Quiz</a:t>
            </a:r>
          </a:p>
        </p:txBody>
      </p:sp>
      <p:pic>
        <p:nvPicPr>
          <p:cNvPr id="9218" name="Picture 2" descr="Wat weet jij al over de Wkb? Doe de quiz! - Bouwend Nederland">
            <a:extLst>
              <a:ext uri="{FF2B5EF4-FFF2-40B4-BE49-F238E27FC236}">
                <a16:creationId xmlns:a16="http://schemas.microsoft.com/office/drawing/2014/main" id="{6307E99D-751A-27A2-E26D-04AF71A7E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2531" y="4681330"/>
            <a:ext cx="3259212" cy="1955527"/>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CCCE9CD0-AA69-170E-214C-02BAEF7D739C}"/>
              </a:ext>
            </a:extLst>
          </p:cNvPr>
          <p:cNvSpPr/>
          <p:nvPr/>
        </p:nvSpPr>
        <p:spPr>
          <a:xfrm>
            <a:off x="3443580" y="5197428"/>
            <a:ext cx="5304850" cy="1538883"/>
          </a:xfrm>
          <a:prstGeom prst="rect">
            <a:avLst/>
          </a:prstGeom>
          <a:noFill/>
        </p:spPr>
        <p:txBody>
          <a:bodyPr wrap="none" lIns="91440" tIns="45720" rIns="91440" bIns="45720">
            <a:spAutoFit/>
          </a:bodyPr>
          <a:lstStyle/>
          <a:p>
            <a:pPr algn="ctr"/>
            <a:r>
              <a:rPr lang="nl-NL"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5 vragen</a:t>
            </a:r>
          </a:p>
          <a:p>
            <a:pPr algn="ctr"/>
            <a:r>
              <a:rPr lang="nl-NL" sz="2800" b="1" cap="none" spc="0" dirty="0">
                <a:ln w="12700">
                  <a:solidFill>
                    <a:schemeClr val="accent3">
                      <a:lumMod val="50000"/>
                    </a:schemeClr>
                  </a:solidFill>
                  <a:prstDash val="solid"/>
                </a:ln>
                <a:solidFill>
                  <a:schemeClr val="tx2"/>
                </a:solidFill>
                <a:effectLst>
                  <a:innerShdw blurRad="177800">
                    <a:schemeClr val="accent3">
                      <a:lumMod val="50000"/>
                    </a:schemeClr>
                  </a:innerShdw>
                </a:effectLst>
              </a:rPr>
              <a:t>Antwoorden vormen een woord</a:t>
            </a:r>
          </a:p>
        </p:txBody>
      </p:sp>
    </p:spTree>
    <p:extLst>
      <p:ext uri="{BB962C8B-B14F-4D97-AF65-F5344CB8AC3E}">
        <p14:creationId xmlns:p14="http://schemas.microsoft.com/office/powerpoint/2010/main" val="378962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 met boom, buiten, water, vijver&#10;&#10;Automatisch gegenereerde beschrijving">
            <a:extLst>
              <a:ext uri="{FF2B5EF4-FFF2-40B4-BE49-F238E27FC236}">
                <a16:creationId xmlns:a16="http://schemas.microsoft.com/office/drawing/2014/main" id="{C6845E04-D376-4093-9777-CEC2D2DECA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0" y="35677"/>
            <a:ext cx="3981577" cy="2986183"/>
          </a:xfrm>
          <a:prstGeom prst="rect">
            <a:avLst/>
          </a:prstGeom>
        </p:spPr>
      </p:pic>
      <p:sp>
        <p:nvSpPr>
          <p:cNvPr id="12" name="Rechthoek 11">
            <a:extLst>
              <a:ext uri="{FF2B5EF4-FFF2-40B4-BE49-F238E27FC236}">
                <a16:creationId xmlns:a16="http://schemas.microsoft.com/office/drawing/2014/main" id="{3D2C6A55-25B2-46BA-9247-F6D3AED7FFDF}"/>
              </a:ext>
            </a:extLst>
          </p:cNvPr>
          <p:cNvSpPr/>
          <p:nvPr/>
        </p:nvSpPr>
        <p:spPr>
          <a:xfrm>
            <a:off x="4549641" y="52815"/>
            <a:ext cx="4417620" cy="1569660"/>
          </a:xfrm>
          <a:prstGeom prst="rect">
            <a:avLst/>
          </a:prstGeom>
          <a:noFill/>
        </p:spPr>
        <p:txBody>
          <a:bodyPr wrap="square" lIns="91440" tIns="45720" rIns="91440" bIns="45720" anchor="t">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3200" b="1" cap="none" spc="0" dirty="0">
                <a:ln/>
                <a:solidFill>
                  <a:schemeClr val="accent3"/>
                </a:solidFill>
                <a:effectLst/>
              </a:rPr>
              <a:t>Gezinskerk </a:t>
            </a:r>
            <a:r>
              <a:rPr lang="nl-NL" sz="3200" b="1" dirty="0">
                <a:ln/>
                <a:solidFill>
                  <a:schemeClr val="accent3"/>
                </a:solidFill>
              </a:rPr>
              <a:t>18 juni </a:t>
            </a:r>
            <a:r>
              <a:rPr lang="nl-NL" sz="3200" b="1" cap="none" spc="0" dirty="0">
                <a:ln/>
                <a:solidFill>
                  <a:schemeClr val="accent3"/>
                </a:solidFill>
                <a:effectLst/>
              </a:rPr>
              <a:t>11:15 uu</a:t>
            </a:r>
            <a:r>
              <a:rPr lang="nl-NL" sz="3200" b="1" dirty="0">
                <a:ln/>
                <a:solidFill>
                  <a:schemeClr val="accent3"/>
                </a:solidFill>
              </a:rPr>
              <a:t>r in de kerk </a:t>
            </a:r>
            <a:endParaRPr lang="nl-NL" sz="3200" b="1" cap="none" spc="0" dirty="0">
              <a:ln/>
              <a:solidFill>
                <a:schemeClr val="accent3"/>
              </a:solidFill>
              <a:effectLst/>
            </a:endParaRPr>
          </a:p>
        </p:txBody>
      </p:sp>
      <p:sp>
        <p:nvSpPr>
          <p:cNvPr id="3" name="AutoShape 2" descr="Auteursbl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Tekstvak 3">
            <a:extLst>
              <a:ext uri="{FF2B5EF4-FFF2-40B4-BE49-F238E27FC236}">
                <a16:creationId xmlns:a16="http://schemas.microsoft.com/office/drawing/2014/main" id="{CDC56AE1-67B8-08AF-434C-E7C2ED7E1851}"/>
              </a:ext>
            </a:extLst>
          </p:cNvPr>
          <p:cNvSpPr txBox="1"/>
          <p:nvPr/>
        </p:nvSpPr>
        <p:spPr>
          <a:xfrm>
            <a:off x="2081041" y="5508513"/>
            <a:ext cx="4735990" cy="954107"/>
          </a:xfrm>
          <a:prstGeom prst="rect">
            <a:avLst/>
          </a:prstGeom>
          <a:noFill/>
        </p:spPr>
        <p:txBody>
          <a:bodyPr wrap="square" rtlCol="0">
            <a:spAutoFit/>
          </a:bodyPr>
          <a:lstStyle/>
          <a:p>
            <a:r>
              <a:rPr lang="nl-NL" sz="2800" i="1" dirty="0">
                <a:solidFill>
                  <a:srgbClr val="0070C0"/>
                </a:solidFill>
              </a:rPr>
              <a:t>Wat kunnen we meten?</a:t>
            </a:r>
          </a:p>
          <a:p>
            <a:r>
              <a:rPr lang="nl-NL" sz="2800" i="1" dirty="0">
                <a:solidFill>
                  <a:srgbClr val="0070C0"/>
                </a:solidFill>
              </a:rPr>
              <a:t>Weetjes over de Romeinen !</a:t>
            </a:r>
          </a:p>
        </p:txBody>
      </p:sp>
      <p:pic>
        <p:nvPicPr>
          <p:cNvPr id="6" name="Afbeelding 5">
            <a:extLst>
              <a:ext uri="{FF2B5EF4-FFF2-40B4-BE49-F238E27FC236}">
                <a16:creationId xmlns:a16="http://schemas.microsoft.com/office/drawing/2014/main" id="{98003AED-6202-8837-F127-B0C32E705C4D}"/>
              </a:ext>
            </a:extLst>
          </p:cNvPr>
          <p:cNvPicPr>
            <a:picLocks noChangeAspect="1"/>
          </p:cNvPicPr>
          <p:nvPr/>
        </p:nvPicPr>
        <p:blipFill>
          <a:blip r:embed="rId4"/>
          <a:stretch>
            <a:fillRect/>
          </a:stretch>
        </p:blipFill>
        <p:spPr>
          <a:xfrm>
            <a:off x="8191868" y="3703779"/>
            <a:ext cx="4043433" cy="2861977"/>
          </a:xfrm>
          <a:prstGeom prst="rect">
            <a:avLst/>
          </a:prstGeom>
        </p:spPr>
      </p:pic>
      <p:pic>
        <p:nvPicPr>
          <p:cNvPr id="11" name="Afbeelding 10">
            <a:extLst>
              <a:ext uri="{FF2B5EF4-FFF2-40B4-BE49-F238E27FC236}">
                <a16:creationId xmlns:a16="http://schemas.microsoft.com/office/drawing/2014/main" id="{7E1DCCD8-3F9E-D314-B818-A23E3EC10876}"/>
              </a:ext>
            </a:extLst>
          </p:cNvPr>
          <p:cNvPicPr>
            <a:picLocks noChangeAspect="1"/>
          </p:cNvPicPr>
          <p:nvPr/>
        </p:nvPicPr>
        <p:blipFill>
          <a:blip r:embed="rId5"/>
          <a:stretch>
            <a:fillRect/>
          </a:stretch>
        </p:blipFill>
        <p:spPr>
          <a:xfrm>
            <a:off x="155575" y="3486934"/>
            <a:ext cx="1885054" cy="3261444"/>
          </a:xfrm>
          <a:prstGeom prst="rect">
            <a:avLst/>
          </a:prstGeom>
        </p:spPr>
      </p:pic>
      <p:pic>
        <p:nvPicPr>
          <p:cNvPr id="14" name="Afbeelding 13">
            <a:extLst>
              <a:ext uri="{FF2B5EF4-FFF2-40B4-BE49-F238E27FC236}">
                <a16:creationId xmlns:a16="http://schemas.microsoft.com/office/drawing/2014/main" id="{DA8986F5-C936-B670-C634-B6B5710B8408}"/>
              </a:ext>
            </a:extLst>
          </p:cNvPr>
          <p:cNvPicPr>
            <a:picLocks noChangeAspect="1"/>
          </p:cNvPicPr>
          <p:nvPr/>
        </p:nvPicPr>
        <p:blipFill>
          <a:blip r:embed="rId6"/>
          <a:stretch>
            <a:fillRect/>
          </a:stretch>
        </p:blipFill>
        <p:spPr>
          <a:xfrm>
            <a:off x="8462826" y="1222513"/>
            <a:ext cx="3655096" cy="2108710"/>
          </a:xfrm>
          <a:prstGeom prst="rect">
            <a:avLst/>
          </a:prstGeom>
        </p:spPr>
      </p:pic>
      <p:sp>
        <p:nvSpPr>
          <p:cNvPr id="5" name="Tekstvak 4">
            <a:extLst>
              <a:ext uri="{FF2B5EF4-FFF2-40B4-BE49-F238E27FC236}">
                <a16:creationId xmlns:a16="http://schemas.microsoft.com/office/drawing/2014/main" id="{3104268A-71C5-E704-865F-B5EA5D56B7FF}"/>
              </a:ext>
            </a:extLst>
          </p:cNvPr>
          <p:cNvSpPr txBox="1"/>
          <p:nvPr/>
        </p:nvSpPr>
        <p:spPr>
          <a:xfrm>
            <a:off x="3979999" y="1528545"/>
            <a:ext cx="4685942" cy="1323439"/>
          </a:xfrm>
          <a:prstGeom prst="rect">
            <a:avLst/>
          </a:prstGeom>
          <a:noFill/>
        </p:spPr>
        <p:txBody>
          <a:bodyPr wrap="square">
            <a:spAutoFit/>
          </a:bodyPr>
          <a:lstStyle/>
          <a:p>
            <a:r>
              <a:rPr lang="nl-NL" sz="4000" i="1" dirty="0">
                <a:solidFill>
                  <a:srgbClr val="0070C0"/>
                </a:solidFill>
              </a:rPr>
              <a:t>Het geloof van de </a:t>
            </a:r>
          </a:p>
          <a:p>
            <a:r>
              <a:rPr lang="nl-NL" sz="4000" i="1" dirty="0">
                <a:solidFill>
                  <a:srgbClr val="0070C0"/>
                </a:solidFill>
              </a:rPr>
              <a:t>Romeinse Officier!</a:t>
            </a:r>
          </a:p>
        </p:txBody>
      </p:sp>
      <p:sp>
        <p:nvSpPr>
          <p:cNvPr id="7" name="Rechthoek 6">
            <a:extLst>
              <a:ext uri="{FF2B5EF4-FFF2-40B4-BE49-F238E27FC236}">
                <a16:creationId xmlns:a16="http://schemas.microsoft.com/office/drawing/2014/main" id="{38BEC9BB-3F32-C6DF-2827-D1E2765F9A7A}"/>
              </a:ext>
            </a:extLst>
          </p:cNvPr>
          <p:cNvSpPr/>
          <p:nvPr/>
        </p:nvSpPr>
        <p:spPr>
          <a:xfrm rot="21303712">
            <a:off x="2309615" y="3524719"/>
            <a:ext cx="4535537" cy="923330"/>
          </a:xfrm>
          <a:prstGeom prst="rect">
            <a:avLst/>
          </a:prstGeom>
          <a:noFill/>
        </p:spPr>
        <p:txBody>
          <a:bodyPr wrap="none" lIns="91440" tIns="45720" rIns="91440" bIns="45720">
            <a:spAutoFit/>
          </a:bodyPr>
          <a:lstStyle/>
          <a:p>
            <a:pPr algn="ctr"/>
            <a:r>
              <a:rPr lang="nl-NL"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Meten</a:t>
            </a:r>
            <a:r>
              <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/Puzzel</a:t>
            </a:r>
          </a:p>
        </p:txBody>
      </p:sp>
      <p:pic>
        <p:nvPicPr>
          <p:cNvPr id="9" name="Picture 2" descr="Wat weet jij al over de Wkb? Doe de quiz! - Bouwend Nederland">
            <a:extLst>
              <a:ext uri="{FF2B5EF4-FFF2-40B4-BE49-F238E27FC236}">
                <a16:creationId xmlns:a16="http://schemas.microsoft.com/office/drawing/2014/main" id="{30C9F67B-E404-FFBB-EEFB-DD72AF279F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42362">
            <a:off x="5965736" y="4406790"/>
            <a:ext cx="2017216" cy="1210330"/>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a:extLst>
              <a:ext uri="{FF2B5EF4-FFF2-40B4-BE49-F238E27FC236}">
                <a16:creationId xmlns:a16="http://schemas.microsoft.com/office/drawing/2014/main" id="{A5159E82-B794-8306-65E1-30A4848E48DA}"/>
              </a:ext>
            </a:extLst>
          </p:cNvPr>
          <p:cNvPicPr>
            <a:picLocks noChangeAspect="1"/>
          </p:cNvPicPr>
          <p:nvPr/>
        </p:nvPicPr>
        <p:blipFill>
          <a:blip r:embed="rId8"/>
          <a:stretch>
            <a:fillRect/>
          </a:stretch>
        </p:blipFill>
        <p:spPr>
          <a:xfrm>
            <a:off x="5628032" y="2791493"/>
            <a:ext cx="2705100" cy="647700"/>
          </a:xfrm>
          <a:prstGeom prst="rect">
            <a:avLst/>
          </a:prstGeom>
        </p:spPr>
      </p:pic>
    </p:spTree>
    <p:extLst>
      <p:ext uri="{BB962C8B-B14F-4D97-AF65-F5344CB8AC3E}">
        <p14:creationId xmlns:p14="http://schemas.microsoft.com/office/powerpoint/2010/main" val="99206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7468880B-9507-754D-70F4-C13873A38A3A}"/>
              </a:ext>
            </a:extLst>
          </p:cNvPr>
          <p:cNvSpPr/>
          <p:nvPr/>
        </p:nvSpPr>
        <p:spPr>
          <a:xfrm>
            <a:off x="544840" y="412978"/>
            <a:ext cx="2594429" cy="923330"/>
          </a:xfrm>
          <a:prstGeom prst="rect">
            <a:avLst/>
          </a:prstGeom>
          <a:noFill/>
        </p:spPr>
        <p:txBody>
          <a:bodyPr wrap="none" lIns="91440" tIns="45720" rIns="91440" bIns="45720">
            <a:spAutoFit/>
          </a:bodyPr>
          <a:lstStyle/>
          <a:p>
            <a:pPr algn="ctr"/>
            <a:r>
              <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Vraag 1</a:t>
            </a:r>
          </a:p>
        </p:txBody>
      </p:sp>
      <p:pic>
        <p:nvPicPr>
          <p:cNvPr id="5" name="Afbeelding 4">
            <a:extLst>
              <a:ext uri="{FF2B5EF4-FFF2-40B4-BE49-F238E27FC236}">
                <a16:creationId xmlns:a16="http://schemas.microsoft.com/office/drawing/2014/main" id="{C3DDDBF4-1803-83FB-17D6-4F67D0D82D6B}"/>
              </a:ext>
            </a:extLst>
          </p:cNvPr>
          <p:cNvPicPr>
            <a:picLocks noChangeAspect="1"/>
          </p:cNvPicPr>
          <p:nvPr/>
        </p:nvPicPr>
        <p:blipFill>
          <a:blip r:embed="rId3"/>
          <a:stretch>
            <a:fillRect/>
          </a:stretch>
        </p:blipFill>
        <p:spPr>
          <a:xfrm>
            <a:off x="345853" y="1599233"/>
            <a:ext cx="7758393" cy="2616505"/>
          </a:xfrm>
          <a:prstGeom prst="rect">
            <a:avLst/>
          </a:prstGeom>
        </p:spPr>
      </p:pic>
      <p:pic>
        <p:nvPicPr>
          <p:cNvPr id="10242" name="Picture 2" descr="The Holy Bible in pictures.">
            <a:extLst>
              <a:ext uri="{FF2B5EF4-FFF2-40B4-BE49-F238E27FC236}">
                <a16:creationId xmlns:a16="http://schemas.microsoft.com/office/drawing/2014/main" id="{118B85E6-78A5-CF6D-4317-66E282EB7A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4613" y="400050"/>
            <a:ext cx="3141534" cy="6322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552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7468880B-9507-754D-70F4-C13873A38A3A}"/>
              </a:ext>
            </a:extLst>
          </p:cNvPr>
          <p:cNvSpPr/>
          <p:nvPr/>
        </p:nvSpPr>
        <p:spPr>
          <a:xfrm>
            <a:off x="544840" y="412978"/>
            <a:ext cx="2594429" cy="923330"/>
          </a:xfrm>
          <a:prstGeom prst="rect">
            <a:avLst/>
          </a:prstGeom>
          <a:noFill/>
        </p:spPr>
        <p:txBody>
          <a:bodyPr wrap="none" lIns="91440" tIns="45720" rIns="91440" bIns="45720">
            <a:spAutoFit/>
          </a:bodyPr>
          <a:lstStyle/>
          <a:p>
            <a:pPr algn="ctr"/>
            <a:r>
              <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Vraag 2</a:t>
            </a:r>
          </a:p>
        </p:txBody>
      </p:sp>
      <p:pic>
        <p:nvPicPr>
          <p:cNvPr id="4" name="Afbeelding 3">
            <a:extLst>
              <a:ext uri="{FF2B5EF4-FFF2-40B4-BE49-F238E27FC236}">
                <a16:creationId xmlns:a16="http://schemas.microsoft.com/office/drawing/2014/main" id="{EFDB8A60-F0EE-7E62-2A88-0BE1B5C70276}"/>
              </a:ext>
            </a:extLst>
          </p:cNvPr>
          <p:cNvPicPr>
            <a:picLocks noChangeAspect="1"/>
          </p:cNvPicPr>
          <p:nvPr/>
        </p:nvPicPr>
        <p:blipFill>
          <a:blip r:embed="rId3"/>
          <a:stretch>
            <a:fillRect/>
          </a:stretch>
        </p:blipFill>
        <p:spPr>
          <a:xfrm>
            <a:off x="4167620" y="202065"/>
            <a:ext cx="7242598" cy="2813030"/>
          </a:xfrm>
          <a:prstGeom prst="rect">
            <a:avLst/>
          </a:prstGeom>
        </p:spPr>
      </p:pic>
      <p:pic>
        <p:nvPicPr>
          <p:cNvPr id="11266" name="Picture 2" descr="Ruth Study - So I Fix My Eyes">
            <a:extLst>
              <a:ext uri="{FF2B5EF4-FFF2-40B4-BE49-F238E27FC236}">
                <a16:creationId xmlns:a16="http://schemas.microsoft.com/office/drawing/2014/main" id="{109AC6EE-C0D2-6353-064E-4790D7D1BF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881" y="3135621"/>
            <a:ext cx="6636337" cy="3615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888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7468880B-9507-754D-70F4-C13873A38A3A}"/>
              </a:ext>
            </a:extLst>
          </p:cNvPr>
          <p:cNvSpPr/>
          <p:nvPr/>
        </p:nvSpPr>
        <p:spPr>
          <a:xfrm>
            <a:off x="544840" y="412978"/>
            <a:ext cx="2594429" cy="923330"/>
          </a:xfrm>
          <a:prstGeom prst="rect">
            <a:avLst/>
          </a:prstGeom>
          <a:noFill/>
        </p:spPr>
        <p:txBody>
          <a:bodyPr wrap="none" lIns="91440" tIns="45720" rIns="91440" bIns="45720">
            <a:spAutoFit/>
          </a:bodyPr>
          <a:lstStyle/>
          <a:p>
            <a:pPr algn="ctr"/>
            <a:r>
              <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Vraag 3</a:t>
            </a:r>
          </a:p>
        </p:txBody>
      </p:sp>
      <p:pic>
        <p:nvPicPr>
          <p:cNvPr id="12290" name="Picture 2" descr="God beproeft Abrahams geloof — Watchtower ONLINE LIBRARY">
            <a:extLst>
              <a:ext uri="{FF2B5EF4-FFF2-40B4-BE49-F238E27FC236}">
                <a16:creationId xmlns:a16="http://schemas.microsoft.com/office/drawing/2014/main" id="{A9565A79-E50B-BF4A-2A94-71656991F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735" y="3075709"/>
            <a:ext cx="7292934" cy="364646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Wie was Abraham? - Bijbelwoord.nl">
            <a:extLst>
              <a:ext uri="{FF2B5EF4-FFF2-40B4-BE49-F238E27FC236}">
                <a16:creationId xmlns:a16="http://schemas.microsoft.com/office/drawing/2014/main" id="{98EB5AE9-813B-278D-C22E-A4E2186F67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31" y="3897557"/>
            <a:ext cx="4215740" cy="2529444"/>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7A488DE-C950-55E5-3109-7ECFDC7863E1}"/>
              </a:ext>
            </a:extLst>
          </p:cNvPr>
          <p:cNvPicPr>
            <a:picLocks noChangeAspect="1"/>
          </p:cNvPicPr>
          <p:nvPr/>
        </p:nvPicPr>
        <p:blipFill>
          <a:blip r:embed="rId5"/>
          <a:stretch>
            <a:fillRect/>
          </a:stretch>
        </p:blipFill>
        <p:spPr>
          <a:xfrm>
            <a:off x="3790579" y="135824"/>
            <a:ext cx="6341484" cy="2714254"/>
          </a:xfrm>
          <a:prstGeom prst="rect">
            <a:avLst/>
          </a:prstGeom>
        </p:spPr>
      </p:pic>
    </p:spTree>
    <p:extLst>
      <p:ext uri="{BB962C8B-B14F-4D97-AF65-F5344CB8AC3E}">
        <p14:creationId xmlns:p14="http://schemas.microsoft.com/office/powerpoint/2010/main" val="384836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7468880B-9507-754D-70F4-C13873A38A3A}"/>
              </a:ext>
            </a:extLst>
          </p:cNvPr>
          <p:cNvSpPr/>
          <p:nvPr/>
        </p:nvSpPr>
        <p:spPr>
          <a:xfrm>
            <a:off x="354835" y="311704"/>
            <a:ext cx="2594429" cy="923330"/>
          </a:xfrm>
          <a:prstGeom prst="rect">
            <a:avLst/>
          </a:prstGeom>
          <a:noFill/>
        </p:spPr>
        <p:txBody>
          <a:bodyPr wrap="none" lIns="91440" tIns="45720" rIns="91440" bIns="45720">
            <a:spAutoFit/>
          </a:bodyPr>
          <a:lstStyle/>
          <a:p>
            <a:pPr algn="ctr"/>
            <a:r>
              <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Vraag 4</a:t>
            </a:r>
          </a:p>
        </p:txBody>
      </p:sp>
      <p:pic>
        <p:nvPicPr>
          <p:cNvPr id="13314" name="Picture 2" descr="Daniël en de leeuwenkuil | Bijbellessen voor kinderen">
            <a:extLst>
              <a:ext uri="{FF2B5EF4-FFF2-40B4-BE49-F238E27FC236}">
                <a16:creationId xmlns:a16="http://schemas.microsoft.com/office/drawing/2014/main" id="{F9D9D5C8-8FC9-311B-9C15-5C7DF3363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637" y="2461755"/>
            <a:ext cx="7049984" cy="422999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C0A4CB0F-BBCE-101F-3881-27EBEB15C26C}"/>
              </a:ext>
            </a:extLst>
          </p:cNvPr>
          <p:cNvPicPr>
            <a:picLocks noChangeAspect="1"/>
          </p:cNvPicPr>
          <p:nvPr/>
        </p:nvPicPr>
        <p:blipFill>
          <a:blip r:embed="rId4"/>
          <a:stretch>
            <a:fillRect/>
          </a:stretch>
        </p:blipFill>
        <p:spPr>
          <a:xfrm>
            <a:off x="3034266" y="166255"/>
            <a:ext cx="9003355" cy="2137558"/>
          </a:xfrm>
          <a:prstGeom prst="rect">
            <a:avLst/>
          </a:prstGeom>
        </p:spPr>
      </p:pic>
      <p:pic>
        <p:nvPicPr>
          <p:cNvPr id="5" name="Afbeelding 4">
            <a:extLst>
              <a:ext uri="{FF2B5EF4-FFF2-40B4-BE49-F238E27FC236}">
                <a16:creationId xmlns:a16="http://schemas.microsoft.com/office/drawing/2014/main" id="{AF44B5AC-CF18-F985-9CE0-EE00D402FEA6}"/>
              </a:ext>
            </a:extLst>
          </p:cNvPr>
          <p:cNvPicPr>
            <a:picLocks noChangeAspect="1"/>
          </p:cNvPicPr>
          <p:nvPr/>
        </p:nvPicPr>
        <p:blipFill>
          <a:blip r:embed="rId5"/>
          <a:stretch>
            <a:fillRect/>
          </a:stretch>
        </p:blipFill>
        <p:spPr>
          <a:xfrm rot="426885" flipH="1">
            <a:off x="1389376" y="2933353"/>
            <a:ext cx="1862117" cy="1676400"/>
          </a:xfrm>
          <a:prstGeom prst="rect">
            <a:avLst/>
          </a:prstGeom>
        </p:spPr>
      </p:pic>
    </p:spTree>
    <p:extLst>
      <p:ext uri="{BB962C8B-B14F-4D97-AF65-F5344CB8AC3E}">
        <p14:creationId xmlns:p14="http://schemas.microsoft.com/office/powerpoint/2010/main" val="4063468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7468880B-9507-754D-70F4-C13873A38A3A}"/>
              </a:ext>
            </a:extLst>
          </p:cNvPr>
          <p:cNvSpPr/>
          <p:nvPr/>
        </p:nvSpPr>
        <p:spPr>
          <a:xfrm>
            <a:off x="354835" y="311704"/>
            <a:ext cx="2594429" cy="923330"/>
          </a:xfrm>
          <a:prstGeom prst="rect">
            <a:avLst/>
          </a:prstGeom>
          <a:noFill/>
        </p:spPr>
        <p:txBody>
          <a:bodyPr wrap="none" lIns="91440" tIns="45720" rIns="91440" bIns="45720">
            <a:spAutoFit/>
          </a:bodyPr>
          <a:lstStyle/>
          <a:p>
            <a:pPr algn="ctr"/>
            <a:r>
              <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Vraag 5</a:t>
            </a:r>
          </a:p>
        </p:txBody>
      </p:sp>
      <p:pic>
        <p:nvPicPr>
          <p:cNvPr id="6" name="Afbeelding 5">
            <a:extLst>
              <a:ext uri="{FF2B5EF4-FFF2-40B4-BE49-F238E27FC236}">
                <a16:creationId xmlns:a16="http://schemas.microsoft.com/office/drawing/2014/main" id="{E6903729-B01B-F835-22F7-5897B1424986}"/>
              </a:ext>
            </a:extLst>
          </p:cNvPr>
          <p:cNvPicPr>
            <a:picLocks noChangeAspect="1"/>
          </p:cNvPicPr>
          <p:nvPr/>
        </p:nvPicPr>
        <p:blipFill>
          <a:blip r:embed="rId3"/>
          <a:stretch>
            <a:fillRect/>
          </a:stretch>
        </p:blipFill>
        <p:spPr>
          <a:xfrm>
            <a:off x="0" y="1431842"/>
            <a:ext cx="7436193" cy="2724521"/>
          </a:xfrm>
          <a:prstGeom prst="rect">
            <a:avLst/>
          </a:prstGeom>
        </p:spPr>
      </p:pic>
      <p:pic>
        <p:nvPicPr>
          <p:cNvPr id="14338" name="Picture 2" descr="Malcolm Gladwell Says We Got the Story of David and Goliath All Wrong |  WUWM 89.7 FM - Milwaukee's NPR">
            <a:extLst>
              <a:ext uri="{FF2B5EF4-FFF2-40B4-BE49-F238E27FC236}">
                <a16:creationId xmlns:a16="http://schemas.microsoft.com/office/drawing/2014/main" id="{EEC9ABA0-1D3F-A170-6BAB-0AD8B55D1C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3821" y="546265"/>
            <a:ext cx="4704971" cy="6127668"/>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8649DC09-B726-60EC-731A-0E1C8C5B5D43}"/>
              </a:ext>
            </a:extLst>
          </p:cNvPr>
          <p:cNvSpPr txBox="1"/>
          <p:nvPr/>
        </p:nvSpPr>
        <p:spPr>
          <a:xfrm>
            <a:off x="2315817" y="6176964"/>
            <a:ext cx="4422913" cy="461665"/>
          </a:xfrm>
          <a:prstGeom prst="rect">
            <a:avLst/>
          </a:prstGeom>
          <a:noFill/>
        </p:spPr>
        <p:txBody>
          <a:bodyPr wrap="square" rtlCol="0">
            <a:spAutoFit/>
          </a:bodyPr>
          <a:lstStyle/>
          <a:p>
            <a:r>
              <a:rPr lang="nl-NL" sz="2400" b="1" dirty="0">
                <a:solidFill>
                  <a:schemeClr val="tx2"/>
                </a:solidFill>
              </a:rPr>
              <a:t>Wat heb je voor woord?</a:t>
            </a:r>
          </a:p>
        </p:txBody>
      </p:sp>
    </p:spTree>
    <p:extLst>
      <p:ext uri="{BB962C8B-B14F-4D97-AF65-F5344CB8AC3E}">
        <p14:creationId xmlns:p14="http://schemas.microsoft.com/office/powerpoint/2010/main" val="1098540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11B206E-730E-141F-32A9-E5E39DC03009}"/>
              </a:ext>
            </a:extLst>
          </p:cNvPr>
          <p:cNvPicPr>
            <a:picLocks noChangeAspect="1"/>
          </p:cNvPicPr>
          <p:nvPr/>
        </p:nvPicPr>
        <p:blipFill>
          <a:blip r:embed="rId3"/>
          <a:stretch>
            <a:fillRect/>
          </a:stretch>
        </p:blipFill>
        <p:spPr>
          <a:xfrm>
            <a:off x="109735" y="168965"/>
            <a:ext cx="4926076" cy="3618537"/>
          </a:xfrm>
          <a:prstGeom prst="rect">
            <a:avLst/>
          </a:prstGeom>
        </p:spPr>
      </p:pic>
      <p:pic>
        <p:nvPicPr>
          <p:cNvPr id="2" name="Afbeelding 1">
            <a:extLst>
              <a:ext uri="{FF2B5EF4-FFF2-40B4-BE49-F238E27FC236}">
                <a16:creationId xmlns:a16="http://schemas.microsoft.com/office/drawing/2014/main" id="{31F4A55B-7422-43B5-74DD-F49B2FCEB6FE}"/>
              </a:ext>
            </a:extLst>
          </p:cNvPr>
          <p:cNvPicPr>
            <a:picLocks noChangeAspect="1"/>
          </p:cNvPicPr>
          <p:nvPr/>
        </p:nvPicPr>
        <p:blipFill rotWithShape="1">
          <a:blip r:embed="rId4"/>
          <a:srcRect t="16667"/>
          <a:stretch/>
        </p:blipFill>
        <p:spPr>
          <a:xfrm>
            <a:off x="5496335" y="2920588"/>
            <a:ext cx="6613239" cy="3719948"/>
          </a:xfrm>
          <a:prstGeom prst="rect">
            <a:avLst/>
          </a:prstGeom>
          <a:noFill/>
        </p:spPr>
      </p:pic>
      <p:sp>
        <p:nvSpPr>
          <p:cNvPr id="3" name="Rechthoek 2">
            <a:extLst>
              <a:ext uri="{FF2B5EF4-FFF2-40B4-BE49-F238E27FC236}">
                <a16:creationId xmlns:a16="http://schemas.microsoft.com/office/drawing/2014/main" id="{38D49A83-5979-B00C-F874-7A89BB0B075E}"/>
              </a:ext>
            </a:extLst>
          </p:cNvPr>
          <p:cNvSpPr/>
          <p:nvPr/>
        </p:nvSpPr>
        <p:spPr>
          <a:xfrm>
            <a:off x="2709831" y="0"/>
            <a:ext cx="9555308" cy="923330"/>
          </a:xfrm>
          <a:prstGeom prst="rect">
            <a:avLst/>
          </a:prstGeom>
          <a:noFill/>
        </p:spPr>
        <p:txBody>
          <a:bodyPr wrap="none" lIns="91440" tIns="45720" rIns="91440" bIns="45720">
            <a:spAutoFit/>
          </a:bodyPr>
          <a:lstStyle/>
          <a:p>
            <a:pPr algn="ctr"/>
            <a:r>
              <a:rPr lang="nl-NL" sz="5400" b="1" cap="none" spc="0" dirty="0">
                <a:ln w="22225">
                  <a:solidFill>
                    <a:schemeClr val="accent2"/>
                  </a:solidFill>
                  <a:prstDash val="solid"/>
                </a:ln>
                <a:solidFill>
                  <a:schemeClr val="accent2">
                    <a:lumMod val="40000"/>
                    <a:lumOff val="60000"/>
                  </a:schemeClr>
                </a:solidFill>
                <a:effectLst/>
              </a:rPr>
              <a:t>Even nog kijken bij de soldaat</a:t>
            </a:r>
          </a:p>
        </p:txBody>
      </p:sp>
      <p:pic>
        <p:nvPicPr>
          <p:cNvPr id="4" name="Afbeelding 3">
            <a:extLst>
              <a:ext uri="{FF2B5EF4-FFF2-40B4-BE49-F238E27FC236}">
                <a16:creationId xmlns:a16="http://schemas.microsoft.com/office/drawing/2014/main" id="{AA3CF35E-D1A4-BFAF-CC5B-33221591F567}"/>
              </a:ext>
            </a:extLst>
          </p:cNvPr>
          <p:cNvPicPr>
            <a:picLocks noChangeAspect="1"/>
          </p:cNvPicPr>
          <p:nvPr/>
        </p:nvPicPr>
        <p:blipFill>
          <a:blip r:embed="rId5"/>
          <a:stretch>
            <a:fillRect/>
          </a:stretch>
        </p:blipFill>
        <p:spPr>
          <a:xfrm>
            <a:off x="-81986" y="4955529"/>
            <a:ext cx="5811827" cy="1658462"/>
          </a:xfrm>
          <a:prstGeom prst="rect">
            <a:avLst/>
          </a:prstGeom>
        </p:spPr>
      </p:pic>
      <p:sp>
        <p:nvSpPr>
          <p:cNvPr id="6" name="Tekstvak 5">
            <a:extLst>
              <a:ext uri="{FF2B5EF4-FFF2-40B4-BE49-F238E27FC236}">
                <a16:creationId xmlns:a16="http://schemas.microsoft.com/office/drawing/2014/main" id="{B9C8C8C3-0308-AFFD-6D1A-FB0933891836}"/>
              </a:ext>
            </a:extLst>
          </p:cNvPr>
          <p:cNvSpPr txBox="1"/>
          <p:nvPr/>
        </p:nvSpPr>
        <p:spPr>
          <a:xfrm>
            <a:off x="5606075" y="1155086"/>
            <a:ext cx="5015527" cy="1200329"/>
          </a:xfrm>
          <a:prstGeom prst="rect">
            <a:avLst/>
          </a:prstGeom>
          <a:noFill/>
        </p:spPr>
        <p:txBody>
          <a:bodyPr wrap="square" rtlCol="0">
            <a:spAutoFit/>
          </a:bodyPr>
          <a:lstStyle/>
          <a:p>
            <a:r>
              <a:rPr lang="nl-NL" sz="2400" i="1" dirty="0">
                <a:solidFill>
                  <a:schemeClr val="tx2"/>
                </a:solidFill>
              </a:rPr>
              <a:t>Meten = weten...dat konden Romeinen goed !</a:t>
            </a:r>
            <a:br>
              <a:rPr lang="nl-NL" sz="2400" i="1" dirty="0">
                <a:solidFill>
                  <a:schemeClr val="tx2"/>
                </a:solidFill>
              </a:rPr>
            </a:br>
            <a:endParaRPr lang="nl-NL" sz="2400" i="1" dirty="0">
              <a:solidFill>
                <a:schemeClr val="tx2"/>
              </a:solidFill>
            </a:endParaRPr>
          </a:p>
        </p:txBody>
      </p:sp>
      <p:sp>
        <p:nvSpPr>
          <p:cNvPr id="8" name="Tekstvak 7">
            <a:extLst>
              <a:ext uri="{FF2B5EF4-FFF2-40B4-BE49-F238E27FC236}">
                <a16:creationId xmlns:a16="http://schemas.microsoft.com/office/drawing/2014/main" id="{6F76443E-9A9F-D67E-443B-DF73BEAFB454}"/>
              </a:ext>
            </a:extLst>
          </p:cNvPr>
          <p:cNvSpPr txBox="1"/>
          <p:nvPr/>
        </p:nvSpPr>
        <p:spPr>
          <a:xfrm>
            <a:off x="740465" y="4091063"/>
            <a:ext cx="6172200" cy="523220"/>
          </a:xfrm>
          <a:prstGeom prst="rect">
            <a:avLst/>
          </a:prstGeom>
          <a:noFill/>
        </p:spPr>
        <p:txBody>
          <a:bodyPr wrap="square">
            <a:spAutoFit/>
          </a:bodyPr>
          <a:lstStyle/>
          <a:p>
            <a:r>
              <a:rPr lang="nl-NL" sz="2800" i="1" dirty="0">
                <a:solidFill>
                  <a:schemeClr val="tx2"/>
                </a:solidFill>
              </a:rPr>
              <a:t>Geloof = zeker weten!</a:t>
            </a:r>
            <a:endParaRPr lang="nl-NL" sz="2800" dirty="0"/>
          </a:p>
        </p:txBody>
      </p:sp>
    </p:spTree>
    <p:extLst>
      <p:ext uri="{BB962C8B-B14F-4D97-AF65-F5344CB8AC3E}">
        <p14:creationId xmlns:p14="http://schemas.microsoft.com/office/powerpoint/2010/main" val="2243262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buitenshuis, Luchtfotografie, boom, Vogelperspectief&#10;&#10;Automatisch gegenereerde beschrijving">
            <a:extLst>
              <a:ext uri="{FF2B5EF4-FFF2-40B4-BE49-F238E27FC236}">
                <a16:creationId xmlns:a16="http://schemas.microsoft.com/office/drawing/2014/main" id="{ADB7907A-A56C-CA68-0AF9-42CCBBA4941F}"/>
              </a:ext>
            </a:extLst>
          </p:cNvPr>
          <p:cNvPicPr>
            <a:picLocks noGrp="1" noChangeAspect="1"/>
          </p:cNvPicPr>
          <p:nvPr>
            <p:ph idx="1"/>
          </p:nvPr>
        </p:nvPicPr>
        <p:blipFill>
          <a:blip r:embed="rId3"/>
          <a:stretch>
            <a:fillRect/>
          </a:stretch>
        </p:blipFill>
        <p:spPr>
          <a:xfrm>
            <a:off x="120650" y="82804"/>
            <a:ext cx="11950700" cy="6692392"/>
          </a:xfrm>
          <a:noFill/>
        </p:spPr>
      </p:pic>
    </p:spTree>
    <p:extLst>
      <p:ext uri="{BB962C8B-B14F-4D97-AF65-F5344CB8AC3E}">
        <p14:creationId xmlns:p14="http://schemas.microsoft.com/office/powerpoint/2010/main" val="2133150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7A55CFA-906F-E943-6038-B8329E6641B0}"/>
              </a:ext>
            </a:extLst>
          </p:cNvPr>
          <p:cNvSpPr txBox="1"/>
          <p:nvPr/>
        </p:nvSpPr>
        <p:spPr>
          <a:xfrm>
            <a:off x="1860430" y="1552755"/>
            <a:ext cx="8471140" cy="4678204"/>
          </a:xfrm>
          <a:prstGeom prst="rect">
            <a:avLst/>
          </a:prstGeom>
          <a:noFill/>
        </p:spPr>
        <p:txBody>
          <a:bodyPr wrap="square" rtlCol="0">
            <a:spAutoFit/>
          </a:bodyPr>
          <a:lstStyle/>
          <a:p>
            <a:pPr marL="457200" indent="-457200">
              <a:buFont typeface="Arial" panose="020B0604020202020204" pitchFamily="34" charset="0"/>
              <a:buChar char="•"/>
            </a:pPr>
            <a:endParaRPr lang="nl-NL" sz="3200" dirty="0"/>
          </a:p>
          <a:p>
            <a:pPr marL="457200" indent="-457200">
              <a:buFont typeface="Arial" panose="020B0604020202020204" pitchFamily="34" charset="0"/>
              <a:buChar char="•"/>
            </a:pPr>
            <a:endParaRPr lang="nl-NL" sz="3200" dirty="0"/>
          </a:p>
          <a:p>
            <a:endParaRPr lang="nl-NL" dirty="0"/>
          </a:p>
          <a:p>
            <a:endParaRPr lang="nl-NL" dirty="0"/>
          </a:p>
          <a:p>
            <a:endParaRPr lang="nl-NL" dirty="0"/>
          </a:p>
          <a:p>
            <a:pPr marL="285750" indent="-285750">
              <a:buFont typeface="Arial" panose="020B0604020202020204" pitchFamily="34" charset="0"/>
              <a:buChar char="•"/>
            </a:pPr>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pic>
        <p:nvPicPr>
          <p:cNvPr id="6" name="Afbeelding 5">
            <a:extLst>
              <a:ext uri="{FF2B5EF4-FFF2-40B4-BE49-F238E27FC236}">
                <a16:creationId xmlns:a16="http://schemas.microsoft.com/office/drawing/2014/main" id="{8373F2FF-EB16-0FEB-51C8-385295E9A524}"/>
              </a:ext>
            </a:extLst>
          </p:cNvPr>
          <p:cNvPicPr>
            <a:picLocks noChangeAspect="1"/>
          </p:cNvPicPr>
          <p:nvPr/>
        </p:nvPicPr>
        <p:blipFill>
          <a:blip r:embed="rId3"/>
          <a:stretch>
            <a:fillRect/>
          </a:stretch>
        </p:blipFill>
        <p:spPr>
          <a:xfrm>
            <a:off x="4783112" y="168917"/>
            <a:ext cx="7210425" cy="6191250"/>
          </a:xfrm>
          <a:prstGeom prst="rect">
            <a:avLst/>
          </a:prstGeom>
        </p:spPr>
      </p:pic>
      <p:pic>
        <p:nvPicPr>
          <p:cNvPr id="3" name="Afbeelding 2">
            <a:extLst>
              <a:ext uri="{FF2B5EF4-FFF2-40B4-BE49-F238E27FC236}">
                <a16:creationId xmlns:a16="http://schemas.microsoft.com/office/drawing/2014/main" id="{DF68E670-AE3C-8059-7BAA-F63382B6279E}"/>
              </a:ext>
            </a:extLst>
          </p:cNvPr>
          <p:cNvPicPr>
            <a:picLocks noChangeAspect="1"/>
          </p:cNvPicPr>
          <p:nvPr/>
        </p:nvPicPr>
        <p:blipFill>
          <a:blip r:embed="rId4"/>
          <a:stretch>
            <a:fillRect/>
          </a:stretch>
        </p:blipFill>
        <p:spPr>
          <a:xfrm>
            <a:off x="193936" y="168916"/>
            <a:ext cx="4482359" cy="2683613"/>
          </a:xfrm>
          <a:prstGeom prst="rect">
            <a:avLst/>
          </a:prstGeom>
        </p:spPr>
      </p:pic>
      <p:pic>
        <p:nvPicPr>
          <p:cNvPr id="5" name="Afbeelding 4">
            <a:extLst>
              <a:ext uri="{FF2B5EF4-FFF2-40B4-BE49-F238E27FC236}">
                <a16:creationId xmlns:a16="http://schemas.microsoft.com/office/drawing/2014/main" id="{76DA0AC3-5E37-D282-199E-DA3695F84F4F}"/>
              </a:ext>
            </a:extLst>
          </p:cNvPr>
          <p:cNvPicPr>
            <a:picLocks noChangeAspect="1"/>
          </p:cNvPicPr>
          <p:nvPr/>
        </p:nvPicPr>
        <p:blipFill>
          <a:blip r:embed="rId5"/>
          <a:stretch>
            <a:fillRect/>
          </a:stretch>
        </p:blipFill>
        <p:spPr>
          <a:xfrm>
            <a:off x="223438" y="3538330"/>
            <a:ext cx="4452858" cy="2757233"/>
          </a:xfrm>
          <a:prstGeom prst="rect">
            <a:avLst/>
          </a:prstGeom>
        </p:spPr>
      </p:pic>
    </p:spTree>
    <p:extLst>
      <p:ext uri="{BB962C8B-B14F-4D97-AF65-F5344CB8AC3E}">
        <p14:creationId xmlns:p14="http://schemas.microsoft.com/office/powerpoint/2010/main" val="2475669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437C7B24-0E1E-9F92-000D-0C9528B23833}"/>
              </a:ext>
            </a:extLst>
          </p:cNvPr>
          <p:cNvSpPr txBox="1"/>
          <p:nvPr/>
        </p:nvSpPr>
        <p:spPr>
          <a:xfrm>
            <a:off x="345383" y="342108"/>
            <a:ext cx="8053181" cy="461665"/>
          </a:xfrm>
          <a:prstGeom prst="rect">
            <a:avLst/>
          </a:prstGeom>
          <a:noFill/>
        </p:spPr>
        <p:txBody>
          <a:bodyPr wrap="square">
            <a:spAutoFit/>
          </a:bodyPr>
          <a:lstStyle/>
          <a:p>
            <a:r>
              <a:rPr lang="nl-NL" sz="2400" dirty="0"/>
              <a:t>Zingen: Canon stel mijn vertrouwen op de heer mijn God </a:t>
            </a:r>
          </a:p>
        </p:txBody>
      </p:sp>
      <p:sp>
        <p:nvSpPr>
          <p:cNvPr id="4" name="Tekstvak 3">
            <a:extLst>
              <a:ext uri="{FF2B5EF4-FFF2-40B4-BE49-F238E27FC236}">
                <a16:creationId xmlns:a16="http://schemas.microsoft.com/office/drawing/2014/main" id="{580B3C31-A48E-00B8-E900-5E228DD4167E}"/>
              </a:ext>
            </a:extLst>
          </p:cNvPr>
          <p:cNvSpPr txBox="1"/>
          <p:nvPr/>
        </p:nvSpPr>
        <p:spPr>
          <a:xfrm>
            <a:off x="3048828" y="3244334"/>
            <a:ext cx="609765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https://www.youtube.com/watch?v=LzyWCWidyvk</a:t>
            </a:r>
          </a:p>
        </p:txBody>
      </p:sp>
    </p:spTree>
    <p:extLst>
      <p:ext uri="{BB962C8B-B14F-4D97-AF65-F5344CB8AC3E}">
        <p14:creationId xmlns:p14="http://schemas.microsoft.com/office/powerpoint/2010/main" val="1195268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8B062A9-A842-7E78-C7F2-8F6E5203EB43}"/>
              </a:ext>
            </a:extLst>
          </p:cNvPr>
          <p:cNvSpPr>
            <a:spLocks noGrp="1"/>
          </p:cNvSpPr>
          <p:nvPr>
            <p:ph type="title"/>
          </p:nvPr>
        </p:nvSpPr>
        <p:spPr>
          <a:xfrm>
            <a:off x="371406" y="337931"/>
            <a:ext cx="6178481" cy="474916"/>
          </a:xfrm>
        </p:spPr>
        <p:txBody>
          <a:bodyPr anchor="b">
            <a:noAutofit/>
          </a:bodyPr>
          <a:lstStyle/>
          <a:p>
            <a:r>
              <a:rPr lang="nl-NL" sz="4000" dirty="0"/>
              <a:t>Romeinse cijfers Puzzel</a:t>
            </a:r>
          </a:p>
        </p:txBody>
      </p:sp>
      <p:pic>
        <p:nvPicPr>
          <p:cNvPr id="5" name="Afbeelding 4">
            <a:extLst>
              <a:ext uri="{FF2B5EF4-FFF2-40B4-BE49-F238E27FC236}">
                <a16:creationId xmlns:a16="http://schemas.microsoft.com/office/drawing/2014/main" id="{77E1ABE3-F9E3-BDC0-E683-7F80E7EF77D5}"/>
              </a:ext>
            </a:extLst>
          </p:cNvPr>
          <p:cNvPicPr>
            <a:picLocks noChangeAspect="1"/>
          </p:cNvPicPr>
          <p:nvPr/>
        </p:nvPicPr>
        <p:blipFill>
          <a:blip r:embed="rId3"/>
          <a:stretch>
            <a:fillRect/>
          </a:stretch>
        </p:blipFill>
        <p:spPr>
          <a:xfrm>
            <a:off x="75606" y="932114"/>
            <a:ext cx="9570942" cy="5886127"/>
          </a:xfrm>
          <a:prstGeom prst="rect">
            <a:avLst/>
          </a:prstGeom>
          <a:noFill/>
        </p:spPr>
      </p:pic>
      <p:pic>
        <p:nvPicPr>
          <p:cNvPr id="2" name="Afbeelding 1">
            <a:extLst>
              <a:ext uri="{FF2B5EF4-FFF2-40B4-BE49-F238E27FC236}">
                <a16:creationId xmlns:a16="http://schemas.microsoft.com/office/drawing/2014/main" id="{9C248A44-B7E6-483A-08C5-B696BBBE41F6}"/>
              </a:ext>
            </a:extLst>
          </p:cNvPr>
          <p:cNvPicPr>
            <a:picLocks noChangeAspect="1"/>
          </p:cNvPicPr>
          <p:nvPr/>
        </p:nvPicPr>
        <p:blipFill>
          <a:blip r:embed="rId4"/>
          <a:stretch>
            <a:fillRect/>
          </a:stretch>
        </p:blipFill>
        <p:spPr>
          <a:xfrm>
            <a:off x="8267543" y="0"/>
            <a:ext cx="3848851" cy="3011557"/>
          </a:xfrm>
          <a:prstGeom prst="rect">
            <a:avLst/>
          </a:prstGeom>
        </p:spPr>
      </p:pic>
    </p:spTree>
    <p:extLst>
      <p:ext uri="{BB962C8B-B14F-4D97-AF65-F5344CB8AC3E}">
        <p14:creationId xmlns:p14="http://schemas.microsoft.com/office/powerpoint/2010/main" val="2289615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70686" y="617317"/>
            <a:ext cx="7896074" cy="1247260"/>
          </a:xfrm>
        </p:spPr>
        <p:txBody>
          <a:bodyPr rtlCol="0">
            <a:noAutofit/>
          </a:bodyPr>
          <a:lstStyle/>
          <a:p>
            <a:r>
              <a:rPr lang="nl-NL" sz="4000" dirty="0">
                <a:solidFill>
                  <a:schemeClr val="tx2"/>
                </a:solidFill>
              </a:rPr>
              <a:t>Gezinskerk 18 juni 2023</a:t>
            </a:r>
            <a:br>
              <a:rPr lang="nl-NL" sz="4000" dirty="0">
                <a:solidFill>
                  <a:schemeClr val="tx2"/>
                </a:solidFill>
              </a:rPr>
            </a:br>
            <a:br>
              <a:rPr lang="nl-NL" sz="4000" dirty="0">
                <a:solidFill>
                  <a:schemeClr val="tx2"/>
                </a:solidFill>
              </a:rPr>
            </a:br>
            <a:r>
              <a:rPr lang="nl-NL" sz="4000" dirty="0">
                <a:solidFill>
                  <a:schemeClr val="tx2"/>
                </a:solidFill>
              </a:rPr>
              <a:t>Welkom allemaal! </a:t>
            </a:r>
          </a:p>
        </p:txBody>
      </p:sp>
      <p:pic>
        <p:nvPicPr>
          <p:cNvPr id="4" name="Afbeelding 3">
            <a:extLst>
              <a:ext uri="{FF2B5EF4-FFF2-40B4-BE49-F238E27FC236}">
                <a16:creationId xmlns:a16="http://schemas.microsoft.com/office/drawing/2014/main" id="{1FE19CE4-0A77-24CB-7720-156CD969DD5B}"/>
              </a:ext>
            </a:extLst>
          </p:cNvPr>
          <p:cNvPicPr>
            <a:picLocks noChangeAspect="1"/>
          </p:cNvPicPr>
          <p:nvPr/>
        </p:nvPicPr>
        <p:blipFill>
          <a:blip r:embed="rId3"/>
          <a:stretch>
            <a:fillRect/>
          </a:stretch>
        </p:blipFill>
        <p:spPr>
          <a:xfrm>
            <a:off x="155830" y="2735962"/>
            <a:ext cx="11880340" cy="3960113"/>
          </a:xfrm>
          <a:prstGeom prst="rect">
            <a:avLst/>
          </a:prstGeom>
        </p:spPr>
      </p:pic>
    </p:spTree>
    <p:extLst>
      <p:ext uri="{BB962C8B-B14F-4D97-AF65-F5344CB8AC3E}">
        <p14:creationId xmlns:p14="http://schemas.microsoft.com/office/powerpoint/2010/main" val="35784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FE831-E476-4C3D-7C07-37E17CF6162A}"/>
              </a:ext>
            </a:extLst>
          </p:cNvPr>
          <p:cNvSpPr>
            <a:spLocks noGrp="1"/>
          </p:cNvSpPr>
          <p:nvPr>
            <p:ph type="title"/>
          </p:nvPr>
        </p:nvSpPr>
        <p:spPr>
          <a:xfrm>
            <a:off x="140873" y="246806"/>
            <a:ext cx="9372600" cy="690208"/>
          </a:xfrm>
        </p:spPr>
        <p:txBody>
          <a:bodyPr/>
          <a:lstStyle/>
          <a:p>
            <a:r>
              <a:rPr lang="nl-NL" dirty="0">
                <a:solidFill>
                  <a:schemeClr val="tx2"/>
                </a:solidFill>
              </a:rPr>
              <a:t>Of maak je eigen paspoort , meten en weten </a:t>
            </a:r>
          </a:p>
        </p:txBody>
      </p:sp>
      <p:pic>
        <p:nvPicPr>
          <p:cNvPr id="9218" name="Picture 2" descr="Pin op SOVA/ Kennismaken">
            <a:extLst>
              <a:ext uri="{FF2B5EF4-FFF2-40B4-BE49-F238E27FC236}">
                <a16:creationId xmlns:a16="http://schemas.microsoft.com/office/drawing/2014/main" id="{48EDC5D2-2809-95C9-D238-4FB66B742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9551" y="1231002"/>
            <a:ext cx="3792936" cy="2684888"/>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DE72BA9E-D198-83A8-E98D-97CBBD373816}"/>
              </a:ext>
            </a:extLst>
          </p:cNvPr>
          <p:cNvPicPr>
            <a:picLocks noChangeAspect="1"/>
          </p:cNvPicPr>
          <p:nvPr/>
        </p:nvPicPr>
        <p:blipFill>
          <a:blip r:embed="rId4"/>
          <a:stretch>
            <a:fillRect/>
          </a:stretch>
        </p:blipFill>
        <p:spPr>
          <a:xfrm>
            <a:off x="249513" y="1231002"/>
            <a:ext cx="7439025" cy="5191125"/>
          </a:xfrm>
          <a:prstGeom prst="rect">
            <a:avLst/>
          </a:prstGeom>
        </p:spPr>
      </p:pic>
    </p:spTree>
    <p:extLst>
      <p:ext uri="{BB962C8B-B14F-4D97-AF65-F5344CB8AC3E}">
        <p14:creationId xmlns:p14="http://schemas.microsoft.com/office/powerpoint/2010/main" val="1648211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06437" y="251354"/>
            <a:ext cx="7713224" cy="775588"/>
          </a:xfrm>
          <a:prstGeom prst="rect">
            <a:avLst/>
          </a:prstGeom>
          <a:noFill/>
        </p:spPr>
        <p:txBody>
          <a:bodyPr wrap="square" rtlCol="0">
            <a:spAutoFit/>
          </a:bodyPr>
          <a:lstStyle/>
          <a:p>
            <a:r>
              <a:rPr lang="nl-NL" sz="4400" b="1" dirty="0">
                <a:solidFill>
                  <a:schemeClr val="tx2"/>
                </a:solidFill>
              </a:rPr>
              <a:t>Collecte</a:t>
            </a:r>
          </a:p>
        </p:txBody>
      </p:sp>
      <p:sp>
        <p:nvSpPr>
          <p:cNvPr id="4" name="Rechthoek 3"/>
          <p:cNvSpPr/>
          <p:nvPr/>
        </p:nvSpPr>
        <p:spPr>
          <a:xfrm>
            <a:off x="220716" y="1326185"/>
            <a:ext cx="8860221" cy="1569660"/>
          </a:xfrm>
          <a:prstGeom prst="rect">
            <a:avLst/>
          </a:prstGeom>
        </p:spPr>
        <p:txBody>
          <a:bodyPr wrap="square">
            <a:spAutoFit/>
          </a:bodyPr>
          <a:lstStyle/>
          <a:p>
            <a:endParaRPr lang="nl-NL" sz="3200" dirty="0">
              <a:solidFill>
                <a:schemeClr val="tx2"/>
              </a:solidFill>
            </a:endParaRPr>
          </a:p>
          <a:p>
            <a:endParaRPr lang="nl-NL" sz="3200" dirty="0">
              <a:solidFill>
                <a:schemeClr val="tx2"/>
              </a:solidFill>
            </a:endParaRPr>
          </a:p>
          <a:p>
            <a:endParaRPr lang="nl-NL" sz="3200" dirty="0">
              <a:solidFill>
                <a:schemeClr val="tx2"/>
              </a:solidFill>
            </a:endParaRPr>
          </a:p>
        </p:txBody>
      </p:sp>
      <p:pic>
        <p:nvPicPr>
          <p:cNvPr id="8" name="Afbeelding 7">
            <a:extLst>
              <a:ext uri="{FF2B5EF4-FFF2-40B4-BE49-F238E27FC236}">
                <a16:creationId xmlns:a16="http://schemas.microsoft.com/office/drawing/2014/main" id="{FDEC8D75-5598-4BC4-A593-BBAB49FC942C}"/>
              </a:ext>
            </a:extLst>
          </p:cNvPr>
          <p:cNvPicPr>
            <a:picLocks noChangeAspect="1"/>
          </p:cNvPicPr>
          <p:nvPr/>
        </p:nvPicPr>
        <p:blipFill>
          <a:blip r:embed="rId3"/>
          <a:stretch>
            <a:fillRect/>
          </a:stretch>
        </p:blipFill>
        <p:spPr>
          <a:xfrm>
            <a:off x="8318546" y="140028"/>
            <a:ext cx="3652738" cy="3944956"/>
          </a:xfrm>
          <a:prstGeom prst="rect">
            <a:avLst/>
          </a:prstGeom>
        </p:spPr>
      </p:pic>
      <p:sp>
        <p:nvSpPr>
          <p:cNvPr id="10" name="Tekstvak 9">
            <a:extLst>
              <a:ext uri="{FF2B5EF4-FFF2-40B4-BE49-F238E27FC236}">
                <a16:creationId xmlns:a16="http://schemas.microsoft.com/office/drawing/2014/main" id="{69D289AF-7347-4B73-8626-D44A1020D787}"/>
              </a:ext>
            </a:extLst>
          </p:cNvPr>
          <p:cNvSpPr txBox="1"/>
          <p:nvPr/>
        </p:nvSpPr>
        <p:spPr>
          <a:xfrm>
            <a:off x="447951" y="2111015"/>
            <a:ext cx="6851007" cy="1754326"/>
          </a:xfrm>
          <a:prstGeom prst="rect">
            <a:avLst/>
          </a:prstGeom>
          <a:noFill/>
        </p:spPr>
        <p:txBody>
          <a:bodyPr wrap="square" rtlCol="0">
            <a:spAutoFit/>
          </a:bodyPr>
          <a:lstStyle/>
          <a:p>
            <a:pPr algn="l"/>
            <a:r>
              <a:rPr lang="nl-NL" sz="3200" dirty="0">
                <a:solidFill>
                  <a:schemeClr val="tx2"/>
                </a:solidFill>
              </a:rPr>
              <a:t>1</a:t>
            </a:r>
            <a:r>
              <a:rPr lang="nl-NL" sz="3200" baseline="30000" dirty="0">
                <a:solidFill>
                  <a:schemeClr val="tx2"/>
                </a:solidFill>
              </a:rPr>
              <a:t>e</a:t>
            </a:r>
            <a:r>
              <a:rPr lang="nl-NL" sz="3200" dirty="0">
                <a:solidFill>
                  <a:schemeClr val="tx2"/>
                </a:solidFill>
              </a:rPr>
              <a:t> </a:t>
            </a:r>
            <a:r>
              <a:rPr lang="nl-NL" sz="4000" b="0" i="0" dirty="0">
                <a:solidFill>
                  <a:srgbClr val="201F1E"/>
                </a:solidFill>
                <a:effectLst/>
                <a:latin typeface="Calibri" panose="020F0502020204030204" pitchFamily="34" charset="0"/>
              </a:rPr>
              <a:t> Kerk : beheer van de kerk</a:t>
            </a:r>
          </a:p>
          <a:p>
            <a:pPr algn="l"/>
            <a:r>
              <a:rPr lang="nl-NL" sz="1800" b="0" i="0" dirty="0">
                <a:solidFill>
                  <a:srgbClr val="201F1E"/>
                </a:solidFill>
                <a:effectLst/>
                <a:latin typeface="Calibri" panose="020F0502020204030204" pitchFamily="34" charset="0"/>
              </a:rPr>
              <a:t>                   </a:t>
            </a:r>
          </a:p>
          <a:p>
            <a:pPr algn="l"/>
            <a:r>
              <a:rPr lang="nl-NL" sz="1800" b="0" i="0" dirty="0">
                <a:solidFill>
                  <a:srgbClr val="201F1E"/>
                </a:solidFill>
                <a:effectLst/>
                <a:latin typeface="Calibri" panose="020F0502020204030204" pitchFamily="34" charset="0"/>
              </a:rPr>
              <a:t>          </a:t>
            </a:r>
            <a:endParaRPr lang="nl-NL" sz="3200" baseline="30000" dirty="0">
              <a:solidFill>
                <a:schemeClr val="tx2"/>
              </a:solidFill>
            </a:endParaRPr>
          </a:p>
          <a:p>
            <a:r>
              <a:rPr lang="nl-NL" sz="3200" baseline="30000" dirty="0">
                <a:solidFill>
                  <a:schemeClr val="tx2"/>
                </a:solidFill>
              </a:rPr>
              <a:t>2e </a:t>
            </a:r>
            <a:r>
              <a:rPr lang="nl-NL" sz="3200" b="0" i="0" dirty="0">
                <a:solidFill>
                  <a:srgbClr val="201F1E"/>
                </a:solidFill>
                <a:effectLst/>
                <a:latin typeface="Calibri" panose="020F0502020204030204" pitchFamily="34" charset="0"/>
              </a:rPr>
              <a:t>Diaconie: Plaatselijk diaconaat </a:t>
            </a:r>
            <a:endParaRPr lang="nl-NL" sz="4000" baseline="30000" dirty="0">
              <a:solidFill>
                <a:schemeClr val="tx2"/>
              </a:solidFill>
            </a:endParaRPr>
          </a:p>
        </p:txBody>
      </p:sp>
      <p:sp>
        <p:nvSpPr>
          <p:cNvPr id="3" name="Rechthoek 2">
            <a:extLst>
              <a:ext uri="{FF2B5EF4-FFF2-40B4-BE49-F238E27FC236}">
                <a16:creationId xmlns:a16="http://schemas.microsoft.com/office/drawing/2014/main" id="{A1D27127-2D45-2D1C-D4D2-76145CF3AF01}"/>
              </a:ext>
            </a:extLst>
          </p:cNvPr>
          <p:cNvSpPr/>
          <p:nvPr/>
        </p:nvSpPr>
        <p:spPr>
          <a:xfrm>
            <a:off x="1502367" y="5465799"/>
            <a:ext cx="629691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5400" b="1" cap="none" spc="0" dirty="0">
                <a:ln/>
                <a:solidFill>
                  <a:schemeClr val="accent3"/>
                </a:solidFill>
                <a:effectLst/>
              </a:rPr>
              <a:t>Luisterlied intussen</a:t>
            </a:r>
          </a:p>
        </p:txBody>
      </p:sp>
    </p:spTree>
    <p:extLst>
      <p:ext uri="{BB962C8B-B14F-4D97-AF65-F5344CB8AC3E}">
        <p14:creationId xmlns:p14="http://schemas.microsoft.com/office/powerpoint/2010/main" val="2038338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645F8F9E-B006-C221-8F2D-ED1DB9B6FD05}"/>
              </a:ext>
            </a:extLst>
          </p:cNvPr>
          <p:cNvSpPr/>
          <p:nvPr/>
        </p:nvSpPr>
        <p:spPr>
          <a:xfrm>
            <a:off x="130489" y="273831"/>
            <a:ext cx="10440166" cy="144655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400" b="1" cap="none" spc="0" dirty="0">
                <a:ln/>
                <a:solidFill>
                  <a:schemeClr val="accent3"/>
                </a:solidFill>
                <a:effectLst/>
              </a:rPr>
              <a:t>Volgende keer bomenbos: thema HOOP</a:t>
            </a:r>
          </a:p>
          <a:p>
            <a:pPr algn="ctr"/>
            <a:r>
              <a:rPr lang="nl-NL" sz="4400" b="1" dirty="0">
                <a:ln/>
                <a:solidFill>
                  <a:schemeClr val="accent3"/>
                </a:solidFill>
              </a:rPr>
              <a:t>Luisterlied</a:t>
            </a:r>
            <a:endParaRPr lang="nl-NL" sz="4400" b="1" cap="none" spc="0" dirty="0">
              <a:ln/>
              <a:solidFill>
                <a:schemeClr val="accent3"/>
              </a:solidFill>
              <a:effectLst/>
            </a:endParaRPr>
          </a:p>
        </p:txBody>
      </p:sp>
      <p:sp>
        <p:nvSpPr>
          <p:cNvPr id="4" name="Tekstvak 3">
            <a:extLst>
              <a:ext uri="{FF2B5EF4-FFF2-40B4-BE49-F238E27FC236}">
                <a16:creationId xmlns:a16="http://schemas.microsoft.com/office/drawing/2014/main" id="{5885E17D-59C1-DCD3-D2DD-2B54C5A3A84A}"/>
              </a:ext>
            </a:extLst>
          </p:cNvPr>
          <p:cNvSpPr txBox="1"/>
          <p:nvPr/>
        </p:nvSpPr>
        <p:spPr>
          <a:xfrm>
            <a:off x="3048828" y="3244334"/>
            <a:ext cx="6097656" cy="369332"/>
          </a:xfrm>
          <a:prstGeom prst="rect">
            <a:avLst/>
          </a:prstGeom>
          <a:noFill/>
        </p:spPr>
        <p:txBody>
          <a:bodyPr wrap="square">
            <a:spAutoFit/>
          </a:bodyPr>
          <a:lstStyle/>
          <a:p>
            <a:r>
              <a:rPr lang="nl-NL" dirty="0"/>
              <a:t>https://www.youtube.com/watch?v=S7Iyo2W-8kw</a:t>
            </a:r>
          </a:p>
        </p:txBody>
      </p:sp>
    </p:spTree>
    <p:extLst>
      <p:ext uri="{BB962C8B-B14F-4D97-AF65-F5344CB8AC3E}">
        <p14:creationId xmlns:p14="http://schemas.microsoft.com/office/powerpoint/2010/main" val="287844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5365" y="863379"/>
            <a:ext cx="6343516" cy="2793906"/>
          </a:xfrm>
        </p:spPr>
        <p:txBody>
          <a:bodyPr rtlCol="0">
            <a:noAutofit/>
          </a:bodyPr>
          <a:lstStyle/>
          <a:p>
            <a:r>
              <a:rPr lang="nl-NL" sz="3200" b="1" dirty="0">
                <a:solidFill>
                  <a:schemeClr val="tx2"/>
                </a:solidFill>
              </a:rPr>
              <a:t>Fijn dat je er was !</a:t>
            </a:r>
            <a:br>
              <a:rPr lang="nl-NL" sz="3200" b="1" dirty="0">
                <a:solidFill>
                  <a:schemeClr val="tx2"/>
                </a:solidFill>
              </a:rPr>
            </a:br>
            <a:br>
              <a:rPr lang="nl-NL" sz="3200" b="1" dirty="0">
                <a:solidFill>
                  <a:schemeClr val="tx2"/>
                </a:solidFill>
              </a:rPr>
            </a:br>
            <a:r>
              <a:rPr lang="nl-NL" sz="3200" b="1" dirty="0">
                <a:solidFill>
                  <a:schemeClr val="tx2"/>
                </a:solidFill>
              </a:rPr>
              <a:t>Tot de volgende keer op: </a:t>
            </a:r>
            <a:br>
              <a:rPr lang="nl-NL" sz="3200" b="1" dirty="0">
                <a:solidFill>
                  <a:schemeClr val="tx2"/>
                </a:solidFill>
              </a:rPr>
            </a:br>
            <a:br>
              <a:rPr lang="nl-NL" sz="3200" b="1" dirty="0">
                <a:solidFill>
                  <a:schemeClr val="tx2"/>
                </a:solidFill>
              </a:rPr>
            </a:br>
            <a:r>
              <a:rPr lang="nl-NL" sz="3200" b="1" dirty="0">
                <a:solidFill>
                  <a:srgbClr val="0070C0"/>
                </a:solidFill>
              </a:rPr>
              <a:t>Zondag 9 juli om 10 uur in het Bomenbos ! </a:t>
            </a:r>
            <a:br>
              <a:rPr lang="nl-NL" sz="3200" b="1" dirty="0">
                <a:solidFill>
                  <a:schemeClr val="tx2"/>
                </a:solidFill>
              </a:rPr>
            </a:br>
            <a:endParaRPr lang="nl-NL" sz="3200" dirty="0"/>
          </a:p>
        </p:txBody>
      </p:sp>
      <p:sp>
        <p:nvSpPr>
          <p:cNvPr id="3" name="Subtitel 2"/>
          <p:cNvSpPr>
            <a:spLocks noGrp="1"/>
          </p:cNvSpPr>
          <p:nvPr>
            <p:ph type="subTitle" idx="1"/>
          </p:nvPr>
        </p:nvSpPr>
        <p:spPr/>
        <p:txBody>
          <a:bodyPr vert="horz" lIns="91440" tIns="45720" rIns="91440" bIns="45720" rtlCol="0" anchor="t">
            <a:normAutofit/>
          </a:bodyPr>
          <a:lstStyle/>
          <a:p>
            <a:r>
              <a:rPr lang="nl-NL" dirty="0"/>
              <a:t>	</a:t>
            </a:r>
          </a:p>
        </p:txBody>
      </p:sp>
      <p:sp>
        <p:nvSpPr>
          <p:cNvPr id="4" name="AutoShape 2" descr="Afbeeldingsresultaat voor zwaai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Afbeeldingsresultaat voor zwaaie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3811845"/>
            <a:ext cx="3773670" cy="2793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4399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60BC4-C7DC-C91A-49F0-71A61AA3A3E1}"/>
              </a:ext>
            </a:extLst>
          </p:cNvPr>
          <p:cNvSpPr>
            <a:spLocks noGrp="1"/>
          </p:cNvSpPr>
          <p:nvPr>
            <p:ph type="ctrTitle"/>
          </p:nvPr>
        </p:nvSpPr>
        <p:spPr>
          <a:xfrm>
            <a:off x="1154665" y="3554896"/>
            <a:ext cx="7091361" cy="2793906"/>
          </a:xfrm>
        </p:spPr>
        <p:txBody>
          <a:bodyPr>
            <a:normAutofit/>
          </a:bodyPr>
          <a:lstStyle/>
          <a:p>
            <a:r>
              <a:rPr lang="nl-NL" dirty="0"/>
              <a:t>https://schooltv.nl/video/</a:t>
            </a:r>
            <a:r>
              <a:rPr lang="nl-NL" sz="3100" dirty="0"/>
              <a:t>het-romeinse-leger-sterk-en-onverslaanbaar/</a:t>
            </a:r>
          </a:p>
        </p:txBody>
      </p:sp>
      <p:sp>
        <p:nvSpPr>
          <p:cNvPr id="3" name="Ondertitel 2">
            <a:extLst>
              <a:ext uri="{FF2B5EF4-FFF2-40B4-BE49-F238E27FC236}">
                <a16:creationId xmlns:a16="http://schemas.microsoft.com/office/drawing/2014/main" id="{89DF6C43-4270-13E8-4835-7843BF0DA3D8}"/>
              </a:ext>
            </a:extLst>
          </p:cNvPr>
          <p:cNvSpPr>
            <a:spLocks noGrp="1"/>
          </p:cNvSpPr>
          <p:nvPr>
            <p:ph type="subTitle" idx="1"/>
          </p:nvPr>
        </p:nvSpPr>
        <p:spPr>
          <a:xfrm>
            <a:off x="1956464" y="3755986"/>
            <a:ext cx="7091361" cy="838200"/>
          </a:xfrm>
        </p:spPr>
        <p:txBody>
          <a:bodyPr>
            <a:normAutofit/>
          </a:bodyPr>
          <a:lstStyle/>
          <a:p>
            <a:endParaRPr lang="nl-NL" dirty="0"/>
          </a:p>
        </p:txBody>
      </p:sp>
      <p:sp>
        <p:nvSpPr>
          <p:cNvPr id="4" name="Tekstvak 3">
            <a:extLst>
              <a:ext uri="{FF2B5EF4-FFF2-40B4-BE49-F238E27FC236}">
                <a16:creationId xmlns:a16="http://schemas.microsoft.com/office/drawing/2014/main" id="{98531051-7ED8-0CA0-252E-65BC92B1C8BC}"/>
              </a:ext>
            </a:extLst>
          </p:cNvPr>
          <p:cNvSpPr txBox="1"/>
          <p:nvPr/>
        </p:nvSpPr>
        <p:spPr>
          <a:xfrm>
            <a:off x="616226" y="993913"/>
            <a:ext cx="6977270" cy="369332"/>
          </a:xfrm>
          <a:prstGeom prst="rect">
            <a:avLst/>
          </a:prstGeom>
          <a:noFill/>
        </p:spPr>
        <p:txBody>
          <a:bodyPr wrap="square" rtlCol="0">
            <a:spAutoFit/>
          </a:bodyPr>
          <a:lstStyle/>
          <a:p>
            <a:r>
              <a:rPr lang="nl-NL" dirty="0"/>
              <a:t>Niet meer gebruikt...</a:t>
            </a:r>
          </a:p>
        </p:txBody>
      </p:sp>
    </p:spTree>
    <p:extLst>
      <p:ext uri="{BB962C8B-B14F-4D97-AF65-F5344CB8AC3E}">
        <p14:creationId xmlns:p14="http://schemas.microsoft.com/office/powerpoint/2010/main" val="3025549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D620256-6844-B03D-0BC6-010316064975}"/>
              </a:ext>
            </a:extLst>
          </p:cNvPr>
          <p:cNvPicPr>
            <a:picLocks noChangeAspect="1"/>
          </p:cNvPicPr>
          <p:nvPr/>
        </p:nvPicPr>
        <p:blipFill>
          <a:blip r:embed="rId2"/>
          <a:stretch>
            <a:fillRect/>
          </a:stretch>
        </p:blipFill>
        <p:spPr>
          <a:xfrm>
            <a:off x="3205463" y="271894"/>
            <a:ext cx="1760076" cy="6494073"/>
          </a:xfrm>
          <a:prstGeom prst="rect">
            <a:avLst/>
          </a:prstGeom>
        </p:spPr>
      </p:pic>
      <p:sp>
        <p:nvSpPr>
          <p:cNvPr id="2" name="Tekstvak 1">
            <a:extLst>
              <a:ext uri="{FF2B5EF4-FFF2-40B4-BE49-F238E27FC236}">
                <a16:creationId xmlns:a16="http://schemas.microsoft.com/office/drawing/2014/main" id="{3AC3C568-76D1-2A9B-DA2F-73DFF42FEA4F}"/>
              </a:ext>
            </a:extLst>
          </p:cNvPr>
          <p:cNvSpPr txBox="1"/>
          <p:nvPr/>
        </p:nvSpPr>
        <p:spPr>
          <a:xfrm>
            <a:off x="5891514" y="1752600"/>
            <a:ext cx="5599446" cy="2308324"/>
          </a:xfrm>
          <a:prstGeom prst="rect">
            <a:avLst/>
          </a:prstGeom>
          <a:noFill/>
        </p:spPr>
        <p:txBody>
          <a:bodyPr wrap="square" rtlCol="0">
            <a:spAutoFit/>
          </a:bodyPr>
          <a:lstStyle/>
          <a:p>
            <a:endParaRPr lang="nl-NL" sz="3600" dirty="0">
              <a:solidFill>
                <a:srgbClr val="0070C0"/>
              </a:solidFill>
            </a:endParaRPr>
          </a:p>
          <a:p>
            <a:endParaRPr lang="nl-NL" sz="3600" dirty="0">
              <a:solidFill>
                <a:srgbClr val="0070C0"/>
              </a:solidFill>
            </a:endParaRPr>
          </a:p>
          <a:p>
            <a:r>
              <a:rPr lang="nl-NL" sz="3600" dirty="0">
                <a:solidFill>
                  <a:srgbClr val="0070C0"/>
                </a:solidFill>
              </a:rPr>
              <a:t>We steekt  de paaskaars aan?</a:t>
            </a:r>
          </a:p>
        </p:txBody>
      </p:sp>
    </p:spTree>
    <p:extLst>
      <p:ext uri="{BB962C8B-B14F-4D97-AF65-F5344CB8AC3E}">
        <p14:creationId xmlns:p14="http://schemas.microsoft.com/office/powerpoint/2010/main" val="2317724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964" y="84082"/>
            <a:ext cx="9372600" cy="1200416"/>
          </a:xfrm>
        </p:spPr>
        <p:txBody>
          <a:bodyPr rtlCol="0">
            <a:normAutofit/>
          </a:bodyPr>
          <a:lstStyle/>
          <a:p>
            <a:pPr rtl="0"/>
            <a:r>
              <a:rPr lang="nl-NL" sz="4400" b="1" dirty="0">
                <a:solidFill>
                  <a:schemeClr val="tx2"/>
                </a:solidFill>
              </a:rPr>
              <a:t>Elkaar begroeten, bidden en zingen</a:t>
            </a:r>
          </a:p>
        </p:txBody>
      </p:sp>
      <p:sp>
        <p:nvSpPr>
          <p:cNvPr id="3" name="Tijdelijke aanduiding voor inhoud 2"/>
          <p:cNvSpPr>
            <a:spLocks noGrp="1"/>
          </p:cNvSpPr>
          <p:nvPr>
            <p:ph sz="half" idx="1"/>
          </p:nvPr>
        </p:nvSpPr>
        <p:spPr>
          <a:xfrm>
            <a:off x="189733" y="2876735"/>
            <a:ext cx="9116279" cy="1704975"/>
          </a:xfrm>
        </p:spPr>
        <p:txBody>
          <a:bodyPr vert="horz" lIns="91440" tIns="45720" rIns="91440" bIns="45720" rtlCol="0" anchor="t">
            <a:normAutofit fontScale="25000" lnSpcReduction="20000"/>
          </a:bodyPr>
          <a:lstStyle/>
          <a:p>
            <a:endParaRPr lang="nl-NL" sz="5100" dirty="0">
              <a:solidFill>
                <a:schemeClr val="tx2"/>
              </a:solidFill>
            </a:endParaRPr>
          </a:p>
          <a:p>
            <a:pPr marL="45720" indent="0">
              <a:buNone/>
            </a:pPr>
            <a:r>
              <a:rPr lang="nl-NL" sz="16000" dirty="0"/>
              <a:t>Voor wie en wat zullen we bidden ? </a:t>
            </a:r>
          </a:p>
          <a:p>
            <a:pPr marL="45720" indent="0">
              <a:buNone/>
            </a:pPr>
            <a:endParaRPr lang="nl-NL" dirty="0"/>
          </a:p>
          <a:p>
            <a:pPr marL="45720" indent="0">
              <a:buNone/>
            </a:pPr>
            <a:endParaRPr lang="nl-NL" dirty="0"/>
          </a:p>
          <a:p>
            <a:pPr marL="45720" indent="0">
              <a:buNone/>
            </a:pPr>
            <a:endParaRPr lang="nl-NL" dirty="0"/>
          </a:p>
          <a:p>
            <a:pPr marL="45720" indent="0">
              <a:buNone/>
            </a:pPr>
            <a:endParaRPr lang="nl-NL" dirty="0"/>
          </a:p>
          <a:p>
            <a:pPr marL="45720" indent="0">
              <a:buNone/>
            </a:pPr>
            <a:r>
              <a:rPr lang="nl-NL" dirty="0"/>
              <a:t> </a:t>
            </a:r>
          </a:p>
          <a:p>
            <a:pPr marL="45720" indent="0">
              <a:buNone/>
            </a:pPr>
            <a:endParaRPr lang="nl-NL" dirty="0"/>
          </a:p>
          <a:p>
            <a:pPr marL="45720" indent="0">
              <a:buNone/>
            </a:pPr>
            <a:endParaRPr lang="nl-NL" dirty="0"/>
          </a:p>
          <a:p>
            <a:pPr marL="45720" indent="0">
              <a:buNone/>
            </a:pPr>
            <a:endParaRPr lang="nl-NL" dirty="0"/>
          </a:p>
        </p:txBody>
      </p:sp>
      <p:pic>
        <p:nvPicPr>
          <p:cNvPr id="7" name="Afbeelding 6">
            <a:extLst>
              <a:ext uri="{FF2B5EF4-FFF2-40B4-BE49-F238E27FC236}">
                <a16:creationId xmlns:a16="http://schemas.microsoft.com/office/drawing/2014/main" id="{18EF6D3B-1877-4F0C-9BAB-87AB190599E8}"/>
              </a:ext>
            </a:extLst>
          </p:cNvPr>
          <p:cNvPicPr>
            <a:picLocks noChangeAspect="1"/>
          </p:cNvPicPr>
          <p:nvPr/>
        </p:nvPicPr>
        <p:blipFill>
          <a:blip r:embed="rId3"/>
          <a:stretch>
            <a:fillRect/>
          </a:stretch>
        </p:blipFill>
        <p:spPr>
          <a:xfrm>
            <a:off x="9838481" y="305953"/>
            <a:ext cx="1921555" cy="1264553"/>
          </a:xfrm>
          <a:prstGeom prst="rect">
            <a:avLst/>
          </a:prstGeom>
        </p:spPr>
      </p:pic>
      <p:pic>
        <p:nvPicPr>
          <p:cNvPr id="6146" name="Picture 2" descr="Bidden met kinderen - OUDERS VAN WAARDE">
            <a:extLst>
              <a:ext uri="{FF2B5EF4-FFF2-40B4-BE49-F238E27FC236}">
                <a16:creationId xmlns:a16="http://schemas.microsoft.com/office/drawing/2014/main" id="{8DE796BD-2698-406C-A646-AB9D265F52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6555" y="4771611"/>
            <a:ext cx="245745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idden met kinderen - Samenleesbijbel">
            <a:extLst>
              <a:ext uri="{FF2B5EF4-FFF2-40B4-BE49-F238E27FC236}">
                <a16:creationId xmlns:a16="http://schemas.microsoft.com/office/drawing/2014/main" id="{A92AEA81-16F6-4EF1-B16E-41095A149F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4776" y="4790661"/>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a:extLst>
              <a:ext uri="{FF2B5EF4-FFF2-40B4-BE49-F238E27FC236}">
                <a16:creationId xmlns:a16="http://schemas.microsoft.com/office/drawing/2014/main" id="{515C64C9-EAB4-4268-895F-B21AFF1CF2D1}"/>
              </a:ext>
            </a:extLst>
          </p:cNvPr>
          <p:cNvSpPr>
            <a:spLocks noChangeAspect="1" noChangeArrowheads="1"/>
          </p:cNvSpPr>
          <p:nvPr/>
        </p:nvSpPr>
        <p:spPr bwMode="auto">
          <a:xfrm>
            <a:off x="5943600" y="1890486"/>
            <a:ext cx="1690914" cy="169091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3866169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7F1D7-066D-A781-1FBA-920F352BD19B}"/>
              </a:ext>
            </a:extLst>
          </p:cNvPr>
          <p:cNvSpPr>
            <a:spLocks noGrp="1"/>
          </p:cNvSpPr>
          <p:nvPr>
            <p:ph type="title"/>
          </p:nvPr>
        </p:nvSpPr>
        <p:spPr>
          <a:xfrm>
            <a:off x="175955" y="159026"/>
            <a:ext cx="7367845" cy="706299"/>
          </a:xfrm>
        </p:spPr>
        <p:txBody>
          <a:bodyPr>
            <a:normAutofit/>
          </a:bodyPr>
          <a:lstStyle/>
          <a:p>
            <a:r>
              <a:rPr lang="nl-NL" dirty="0"/>
              <a:t>Zingen Loflied </a:t>
            </a:r>
            <a:r>
              <a:rPr lang="nl-NL" dirty="0">
                <a:solidFill>
                  <a:srgbClr val="0070C0"/>
                </a:solidFill>
              </a:rPr>
              <a:t>Hij is machtig</a:t>
            </a:r>
          </a:p>
        </p:txBody>
      </p:sp>
      <p:sp>
        <p:nvSpPr>
          <p:cNvPr id="5" name="Tekstvak 4">
            <a:extLst>
              <a:ext uri="{FF2B5EF4-FFF2-40B4-BE49-F238E27FC236}">
                <a16:creationId xmlns:a16="http://schemas.microsoft.com/office/drawing/2014/main" id="{FA5404D9-378A-6CAE-8099-3214FE1A8870}"/>
              </a:ext>
            </a:extLst>
          </p:cNvPr>
          <p:cNvSpPr txBox="1"/>
          <p:nvPr/>
        </p:nvSpPr>
        <p:spPr>
          <a:xfrm>
            <a:off x="3048828" y="3244334"/>
            <a:ext cx="6097656" cy="369332"/>
          </a:xfrm>
          <a:prstGeom prst="rect">
            <a:avLst/>
          </a:prstGeom>
          <a:noFill/>
        </p:spPr>
        <p:txBody>
          <a:bodyPr wrap="square">
            <a:spAutoFit/>
          </a:bodyPr>
          <a:lstStyle/>
          <a:p>
            <a:r>
              <a:rPr lang="nl-NL" dirty="0"/>
              <a:t>https://www.youtube.com/watch?v=5mjYsuV6Wps</a:t>
            </a:r>
          </a:p>
        </p:txBody>
      </p:sp>
    </p:spTree>
    <p:extLst>
      <p:ext uri="{BB962C8B-B14F-4D97-AF65-F5344CB8AC3E}">
        <p14:creationId xmlns:p14="http://schemas.microsoft.com/office/powerpoint/2010/main" val="2675480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D203162-7BDF-A82C-1425-33049465D798}"/>
              </a:ext>
            </a:extLst>
          </p:cNvPr>
          <p:cNvSpPr txBox="1">
            <a:spLocks/>
          </p:cNvSpPr>
          <p:nvPr/>
        </p:nvSpPr>
        <p:spPr>
          <a:xfrm>
            <a:off x="7716447" y="801174"/>
            <a:ext cx="3808070" cy="3752933"/>
          </a:xfrm>
          <a:prstGeom prst="rect">
            <a:avLst/>
          </a:prstGeom>
        </p:spPr>
        <p:txBody>
          <a:bodyPr rtlCol="0" anchor="b">
            <a:norm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br>
              <a:rPr lang="nl-NL" sz="2800" b="1" dirty="0">
                <a:solidFill>
                  <a:schemeClr val="accent2"/>
                </a:solidFill>
              </a:rPr>
            </a:br>
            <a:br>
              <a:rPr lang="nl-NL" sz="2800" b="1" dirty="0"/>
            </a:br>
            <a:endParaRPr lang="nl-NL" sz="2800" dirty="0"/>
          </a:p>
        </p:txBody>
      </p:sp>
      <p:sp>
        <p:nvSpPr>
          <p:cNvPr id="5" name="Tekstvak 4">
            <a:extLst>
              <a:ext uri="{FF2B5EF4-FFF2-40B4-BE49-F238E27FC236}">
                <a16:creationId xmlns:a16="http://schemas.microsoft.com/office/drawing/2014/main" id="{D97CDB9F-7D9D-5B2C-0195-B1F90B3BB8EA}"/>
              </a:ext>
            </a:extLst>
          </p:cNvPr>
          <p:cNvSpPr txBox="1"/>
          <p:nvPr/>
        </p:nvSpPr>
        <p:spPr>
          <a:xfrm>
            <a:off x="4297102" y="4647763"/>
            <a:ext cx="286473" cy="369332"/>
          </a:xfrm>
          <a:prstGeom prst="rect">
            <a:avLst/>
          </a:prstGeom>
          <a:noFill/>
        </p:spPr>
        <p:txBody>
          <a:bodyPr wrap="square">
            <a:spAutoFit/>
          </a:bodyPr>
          <a:lstStyle/>
          <a:p>
            <a:r>
              <a:rPr lang="nl-NL" sz="1800" b="1" dirty="0">
                <a:solidFill>
                  <a:schemeClr val="bg1"/>
                </a:solidFill>
              </a:rPr>
              <a:t>6</a:t>
            </a:r>
            <a:endParaRPr lang="nl-NL" dirty="0">
              <a:solidFill>
                <a:schemeClr val="bg1"/>
              </a:solidFill>
            </a:endParaRPr>
          </a:p>
        </p:txBody>
      </p:sp>
      <p:sp>
        <p:nvSpPr>
          <p:cNvPr id="6" name="Tekstvak 5">
            <a:extLst>
              <a:ext uri="{FF2B5EF4-FFF2-40B4-BE49-F238E27FC236}">
                <a16:creationId xmlns:a16="http://schemas.microsoft.com/office/drawing/2014/main" id="{45996462-8738-48EC-A895-C9BE7326DBA3}"/>
              </a:ext>
            </a:extLst>
          </p:cNvPr>
          <p:cNvSpPr txBox="1"/>
          <p:nvPr/>
        </p:nvSpPr>
        <p:spPr>
          <a:xfrm>
            <a:off x="481019" y="275337"/>
            <a:ext cx="6115275" cy="646331"/>
          </a:xfrm>
          <a:prstGeom prst="rect">
            <a:avLst/>
          </a:prstGeom>
          <a:noFill/>
        </p:spPr>
        <p:txBody>
          <a:bodyPr wrap="square" rtlCol="0">
            <a:spAutoFit/>
          </a:bodyPr>
          <a:lstStyle/>
          <a:p>
            <a:r>
              <a:rPr lang="nl-NL" sz="3600" dirty="0">
                <a:solidFill>
                  <a:schemeClr val="tx2"/>
                </a:solidFill>
              </a:rPr>
              <a:t>Wat gaan we doen?</a:t>
            </a:r>
          </a:p>
        </p:txBody>
      </p:sp>
      <p:sp>
        <p:nvSpPr>
          <p:cNvPr id="2" name="Tekstvak 1">
            <a:extLst>
              <a:ext uri="{FF2B5EF4-FFF2-40B4-BE49-F238E27FC236}">
                <a16:creationId xmlns:a16="http://schemas.microsoft.com/office/drawing/2014/main" id="{0ADE5015-59FF-129B-4095-F7FB11546707}"/>
              </a:ext>
            </a:extLst>
          </p:cNvPr>
          <p:cNvSpPr txBox="1"/>
          <p:nvPr/>
        </p:nvSpPr>
        <p:spPr>
          <a:xfrm>
            <a:off x="290321" y="1554245"/>
            <a:ext cx="7999439" cy="4678204"/>
          </a:xfrm>
          <a:prstGeom prst="rect">
            <a:avLst/>
          </a:prstGeom>
          <a:noFill/>
        </p:spPr>
        <p:txBody>
          <a:bodyPr wrap="square" rtlCol="0">
            <a:spAutoFit/>
          </a:bodyPr>
          <a:lstStyle/>
          <a:p>
            <a:r>
              <a:rPr lang="nl-NL" sz="2800" dirty="0">
                <a:solidFill>
                  <a:srgbClr val="0070C0"/>
                </a:solidFill>
              </a:rPr>
              <a:t>Het gaat over het grote geloof van de Romeinse Officier!</a:t>
            </a:r>
            <a:endParaRPr lang="nl-NL" sz="2800" dirty="0"/>
          </a:p>
          <a:p>
            <a:pPr algn="ctr"/>
            <a:r>
              <a:rPr lang="nl-NL" sz="2800" i="1" dirty="0">
                <a:solidFill>
                  <a:srgbClr val="0070C0"/>
                </a:solidFill>
              </a:rPr>
              <a:t>Groot geloof of klein geloof</a:t>
            </a:r>
          </a:p>
          <a:p>
            <a:endParaRPr lang="nl-NL" sz="2800" dirty="0"/>
          </a:p>
          <a:p>
            <a:endParaRPr lang="nl-NL" sz="2800" dirty="0"/>
          </a:p>
          <a:p>
            <a:endParaRPr lang="nl-NL" sz="2800" dirty="0"/>
          </a:p>
          <a:p>
            <a:endParaRPr lang="nl-NL" sz="2800" dirty="0"/>
          </a:p>
          <a:p>
            <a:r>
              <a:rPr lang="nl-NL" sz="2800" dirty="0">
                <a:solidFill>
                  <a:schemeClr val="tx2"/>
                </a:solidFill>
              </a:rPr>
              <a:t>Meten = weten</a:t>
            </a:r>
          </a:p>
          <a:p>
            <a:r>
              <a:rPr lang="nl-NL" sz="2800" dirty="0">
                <a:solidFill>
                  <a:schemeClr val="tx2"/>
                </a:solidFill>
              </a:rPr>
              <a:t>Romeinse cijfers en over het leger</a:t>
            </a:r>
          </a:p>
          <a:p>
            <a:r>
              <a:rPr lang="nl-NL" sz="2800" dirty="0">
                <a:solidFill>
                  <a:schemeClr val="tx2"/>
                </a:solidFill>
              </a:rPr>
              <a:t>Weetjes over mensen met een groot geloof</a:t>
            </a:r>
            <a:endParaRPr lang="nl-NL" dirty="0">
              <a:solidFill>
                <a:schemeClr val="tx2"/>
              </a:solidFill>
            </a:endParaRPr>
          </a:p>
          <a:p>
            <a:endParaRPr lang="nl-NL" dirty="0"/>
          </a:p>
        </p:txBody>
      </p:sp>
      <p:pic>
        <p:nvPicPr>
          <p:cNvPr id="1028" name="Picture 4" descr="droom groot, geloof groot en de resultaten zullen groter zijn dan je had  gedacht. motiverende en inspirerende citaten op een wijnkleurige  achtergrond voor interieurs, shirts, posters, geschenken of andere  drukgeschenken. 6311949 Vectorkunst bij Vecteezy">
            <a:extLst>
              <a:ext uri="{FF2B5EF4-FFF2-40B4-BE49-F238E27FC236}">
                <a16:creationId xmlns:a16="http://schemas.microsoft.com/office/drawing/2014/main" id="{0D87D5CE-DC8F-0F2A-87C3-274740231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3618" y="29817"/>
            <a:ext cx="3297539" cy="19745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en legerofficier met een groot geloof | Het leven van Jezus">
            <a:extLst>
              <a:ext uri="{FF2B5EF4-FFF2-40B4-BE49-F238E27FC236}">
                <a16:creationId xmlns:a16="http://schemas.microsoft.com/office/drawing/2014/main" id="{D99FF6AC-7800-FE6E-90D7-CAD4B509A1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6769" y="2150638"/>
            <a:ext cx="3752932" cy="37529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 Nadenkend Gezicht Emoji on WhatsApp 2.20.198.15">
            <a:extLst>
              <a:ext uri="{FF2B5EF4-FFF2-40B4-BE49-F238E27FC236}">
                <a16:creationId xmlns:a16="http://schemas.microsoft.com/office/drawing/2014/main" id="{EBD02043-5C0C-5C7B-852A-EDF2FD31EE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0656" y="2219325"/>
            <a:ext cx="1209675" cy="12096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at weet jij al over de Wkb? Doe de quiz! - Bouwend Nederland">
            <a:extLst>
              <a:ext uri="{FF2B5EF4-FFF2-40B4-BE49-F238E27FC236}">
                <a16:creationId xmlns:a16="http://schemas.microsoft.com/office/drawing/2014/main" id="{5B8246AC-02D5-B7F6-765D-5C36E5BEB0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42362">
            <a:off x="5669967" y="3785595"/>
            <a:ext cx="2125306" cy="127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492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03955C-3A5B-6AE3-5FB7-64C370030471}"/>
              </a:ext>
            </a:extLst>
          </p:cNvPr>
          <p:cNvSpPr>
            <a:spLocks noGrp="1"/>
          </p:cNvSpPr>
          <p:nvPr>
            <p:ph type="title"/>
          </p:nvPr>
        </p:nvSpPr>
        <p:spPr>
          <a:xfrm>
            <a:off x="258578" y="304800"/>
            <a:ext cx="11933421" cy="1200416"/>
          </a:xfrm>
        </p:spPr>
        <p:txBody>
          <a:bodyPr vert="horz" lIns="91440" tIns="45720" rIns="91440" bIns="45720" rtlCol="0" anchor="b">
            <a:normAutofit fontScale="90000"/>
          </a:bodyPr>
          <a:lstStyle/>
          <a:p>
            <a:r>
              <a:rPr lang="nl-NL" sz="4000" kern="1200" dirty="0">
                <a:solidFill>
                  <a:schemeClr val="tx2"/>
                </a:solidFill>
                <a:latin typeface="+mj-lt"/>
                <a:ea typeface="+mj-ea"/>
                <a:cs typeface="+mj-cs"/>
              </a:rPr>
              <a:t>Pinksteren hebben we gevierd, wat was dat ook al weer? </a:t>
            </a:r>
            <a:br>
              <a:rPr lang="nl-NL" sz="2600" kern="1200" dirty="0">
                <a:latin typeface="+mj-lt"/>
                <a:ea typeface="+mj-ea"/>
                <a:cs typeface="+mj-cs"/>
              </a:rPr>
            </a:br>
            <a:br>
              <a:rPr lang="nl-NL" sz="2600" kern="1200" dirty="0">
                <a:latin typeface="+mj-lt"/>
                <a:ea typeface="+mj-ea"/>
                <a:cs typeface="+mj-cs"/>
              </a:rPr>
            </a:br>
            <a:endParaRPr lang="nl-NL" sz="2600" kern="1200" dirty="0">
              <a:latin typeface="+mj-lt"/>
              <a:ea typeface="+mj-ea"/>
              <a:cs typeface="+mj-cs"/>
            </a:endParaRPr>
          </a:p>
        </p:txBody>
      </p:sp>
      <p:sp>
        <p:nvSpPr>
          <p:cNvPr id="4" name="Tekstvak 3">
            <a:extLst>
              <a:ext uri="{FF2B5EF4-FFF2-40B4-BE49-F238E27FC236}">
                <a16:creationId xmlns:a16="http://schemas.microsoft.com/office/drawing/2014/main" id="{F58E137F-2D35-0230-4094-641BE0B86F3F}"/>
              </a:ext>
            </a:extLst>
          </p:cNvPr>
          <p:cNvSpPr txBox="1"/>
          <p:nvPr/>
        </p:nvSpPr>
        <p:spPr>
          <a:xfrm>
            <a:off x="1284104" y="3352801"/>
            <a:ext cx="422691" cy="2057400"/>
          </a:xfrm>
          <a:prstGeom prst="rect">
            <a:avLst/>
          </a:prstGeom>
        </p:spPr>
        <p:txBody>
          <a:bodyPr vert="horz" lIns="91440" tIns="45720" rIns="91440" bIns="45720" rtlCol="0">
            <a:normAutofit/>
          </a:bodyPr>
          <a:lstStyle/>
          <a:p>
            <a:pPr indent="-228600">
              <a:lnSpc>
                <a:spcPct val="90000"/>
              </a:lnSpc>
              <a:spcAft>
                <a:spcPts val="600"/>
              </a:spcAft>
              <a:buSzPct val="80000"/>
              <a:buFont typeface="Wingdings" panose="05000000000000000000" pitchFamily="2" charset="2"/>
              <a:buChar char="§"/>
            </a:pPr>
            <a:r>
              <a:rPr lang="nl-NL" sz="2000"/>
              <a:t>....</a:t>
            </a:r>
          </a:p>
        </p:txBody>
      </p:sp>
      <p:pic>
        <p:nvPicPr>
          <p:cNvPr id="1026" name="Picture 2" descr="Pinksteren in coronatijd is precies zoals het bedoeld is [+ podcast] -  MijnKerk.nl">
            <a:extLst>
              <a:ext uri="{FF2B5EF4-FFF2-40B4-BE49-F238E27FC236}">
                <a16:creationId xmlns:a16="http://schemas.microsoft.com/office/drawing/2014/main" id="{9002776F-602B-ECC8-9D57-2BF3258D99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49" r="19811" b="-1"/>
          <a:stretch/>
        </p:blipFill>
        <p:spPr bwMode="auto">
          <a:xfrm>
            <a:off x="8199487" y="1246712"/>
            <a:ext cx="3820472" cy="3438425"/>
          </a:xfrm>
          <a:prstGeom prst="rect">
            <a:avLst/>
          </a:prstGeom>
          <a:solidFill>
            <a:srgbClr val="FFFFFF"/>
          </a:solidFill>
        </p:spPr>
      </p:pic>
      <p:pic>
        <p:nvPicPr>
          <p:cNvPr id="1028" name="Picture 4" descr="Dit betekenen de symbolen van Pinksteren - EO">
            <a:extLst>
              <a:ext uri="{FF2B5EF4-FFF2-40B4-BE49-F238E27FC236}">
                <a16:creationId xmlns:a16="http://schemas.microsoft.com/office/drawing/2014/main" id="{9C2B889C-667C-59F0-1617-21F9EF39D2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340" y="2927844"/>
            <a:ext cx="2682217" cy="18722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nksteren, het feest van de Heilige Geest | Kerknet">
            <a:extLst>
              <a:ext uri="{FF2B5EF4-FFF2-40B4-BE49-F238E27FC236}">
                <a16:creationId xmlns:a16="http://schemas.microsoft.com/office/drawing/2014/main" id="{4EBEED07-B4A0-7DF4-2FD2-60749473CE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6442"/>
            <a:ext cx="4924609" cy="1698924"/>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a:extLst>
              <a:ext uri="{FF2B5EF4-FFF2-40B4-BE49-F238E27FC236}">
                <a16:creationId xmlns:a16="http://schemas.microsoft.com/office/drawing/2014/main" id="{4088EE12-C4A9-838B-C580-071CA5861F91}"/>
              </a:ext>
            </a:extLst>
          </p:cNvPr>
          <p:cNvSpPr/>
          <p:nvPr/>
        </p:nvSpPr>
        <p:spPr>
          <a:xfrm>
            <a:off x="2890058" y="3001481"/>
            <a:ext cx="5255927" cy="132343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000" b="1" cap="none" spc="0" dirty="0">
                <a:ln/>
                <a:solidFill>
                  <a:schemeClr val="accent3"/>
                </a:solidFill>
                <a:effectLst/>
              </a:rPr>
              <a:t>Wat doet de </a:t>
            </a:r>
            <a:br>
              <a:rPr lang="nl-NL" sz="4000" b="1" cap="none" spc="0" dirty="0">
                <a:ln/>
                <a:solidFill>
                  <a:schemeClr val="accent3"/>
                </a:solidFill>
                <a:effectLst/>
              </a:rPr>
            </a:br>
            <a:r>
              <a:rPr lang="nl-NL" sz="4000" b="1" cap="none" spc="0" dirty="0">
                <a:ln/>
                <a:solidFill>
                  <a:schemeClr val="accent3"/>
                </a:solidFill>
                <a:effectLst/>
              </a:rPr>
              <a:t>Heilige Geest nu nog?</a:t>
            </a:r>
          </a:p>
        </p:txBody>
      </p:sp>
      <p:sp>
        <p:nvSpPr>
          <p:cNvPr id="11" name="Tekstvak 10">
            <a:extLst>
              <a:ext uri="{FF2B5EF4-FFF2-40B4-BE49-F238E27FC236}">
                <a16:creationId xmlns:a16="http://schemas.microsoft.com/office/drawing/2014/main" id="{18DED8BC-E180-B76F-CCBA-64CC76642607}"/>
              </a:ext>
            </a:extLst>
          </p:cNvPr>
          <p:cNvSpPr txBox="1"/>
          <p:nvPr/>
        </p:nvSpPr>
        <p:spPr>
          <a:xfrm>
            <a:off x="2256181" y="4909241"/>
            <a:ext cx="9935818" cy="1200329"/>
          </a:xfrm>
          <a:prstGeom prst="rect">
            <a:avLst/>
          </a:prstGeom>
          <a:noFill/>
        </p:spPr>
        <p:txBody>
          <a:bodyPr wrap="square">
            <a:spAutoFit/>
          </a:bodyPr>
          <a:lstStyle/>
          <a:p>
            <a:r>
              <a:rPr lang="nl-NL" b="1" i="0" dirty="0">
                <a:solidFill>
                  <a:srgbClr val="0070C0"/>
                </a:solidFill>
                <a:effectLst/>
                <a:latin typeface="Nunito Sans" pitchFamily="2" charset="0"/>
              </a:rPr>
              <a:t>Je de overtuiging geven dat je Gods kind mag zijn	 			Rom 8:15</a:t>
            </a:r>
          </a:p>
          <a:p>
            <a:r>
              <a:rPr lang="nl-NL" b="1" i="0" dirty="0">
                <a:solidFill>
                  <a:srgbClr val="0070C0"/>
                </a:solidFill>
                <a:effectLst/>
                <a:latin typeface="Oxygen" panose="02000503000000000000" pitchFamily="2" charset="0"/>
              </a:rPr>
              <a:t>Hij zal </a:t>
            </a:r>
            <a:r>
              <a:rPr lang="nl-NL" b="1" dirty="0">
                <a:solidFill>
                  <a:srgbClr val="0070C0"/>
                </a:solidFill>
                <a:latin typeface="Oxygen" panose="02000503000000000000" pitchFamily="2" charset="0"/>
              </a:rPr>
              <a:t>ons</a:t>
            </a:r>
            <a:r>
              <a:rPr lang="nl-NL" b="1" i="0" dirty="0">
                <a:solidFill>
                  <a:srgbClr val="0070C0"/>
                </a:solidFill>
                <a:effectLst/>
                <a:latin typeface="Oxygen" panose="02000503000000000000" pitchFamily="2" charset="0"/>
              </a:rPr>
              <a:t> alles leren en alles helpen herinneren wat </a:t>
            </a:r>
            <a:r>
              <a:rPr lang="nl-NL" b="1" dirty="0">
                <a:solidFill>
                  <a:srgbClr val="0070C0"/>
                </a:solidFill>
                <a:latin typeface="Oxygen" panose="02000503000000000000" pitchFamily="2" charset="0"/>
              </a:rPr>
              <a:t>Jezus gezegd heeft 	</a:t>
            </a:r>
            <a:r>
              <a:rPr lang="nl-NL" b="1" i="0" dirty="0">
                <a:solidFill>
                  <a:srgbClr val="0070C0"/>
                </a:solidFill>
                <a:effectLst/>
                <a:latin typeface="Oxygen" panose="02000503000000000000" pitchFamily="2" charset="0"/>
              </a:rPr>
              <a:t> Joh 14 : 26</a:t>
            </a:r>
          </a:p>
          <a:p>
            <a:r>
              <a:rPr lang="nl-NL" b="1" i="0" dirty="0">
                <a:solidFill>
                  <a:srgbClr val="0070C0"/>
                </a:solidFill>
                <a:effectLst/>
                <a:latin typeface="Oxygen" panose="02000503000000000000" pitchFamily="2" charset="0"/>
              </a:rPr>
              <a:t>Je meer op Jezus laten lijken 						2 Kor 3 </a:t>
            </a:r>
            <a:r>
              <a:rPr lang="nl-NL" b="1" dirty="0">
                <a:solidFill>
                  <a:srgbClr val="0070C0"/>
                </a:solidFill>
                <a:latin typeface="Oxygen" panose="02000503000000000000" pitchFamily="2" charset="0"/>
              </a:rPr>
              <a:t>: </a:t>
            </a:r>
            <a:r>
              <a:rPr lang="nl-NL" b="1" i="0" dirty="0">
                <a:solidFill>
                  <a:srgbClr val="0070C0"/>
                </a:solidFill>
                <a:effectLst/>
                <a:latin typeface="Oxygen" panose="02000503000000000000" pitchFamily="2" charset="0"/>
              </a:rPr>
              <a:t>18</a:t>
            </a:r>
          </a:p>
          <a:p>
            <a:r>
              <a:rPr lang="nl-NL" b="1" dirty="0">
                <a:solidFill>
                  <a:srgbClr val="0070C0"/>
                </a:solidFill>
                <a:latin typeface="Arial" panose="020B0604020202020204" pitchFamily="34" charset="0"/>
              </a:rPr>
              <a:t>Je bent d</a:t>
            </a:r>
            <a:r>
              <a:rPr lang="nl-NL" b="1" i="0" dirty="0">
                <a:solidFill>
                  <a:srgbClr val="0070C0"/>
                </a:solidFill>
                <a:effectLst/>
                <a:latin typeface="Arial" panose="020B0604020202020204" pitchFamily="34" charset="0"/>
              </a:rPr>
              <a:t>oor de Geest tot welzijn van anderen 	</a:t>
            </a:r>
            <a:r>
              <a:rPr lang="nl-NL" b="0" i="0" dirty="0">
                <a:solidFill>
                  <a:srgbClr val="0070C0"/>
                </a:solidFill>
                <a:effectLst/>
                <a:latin typeface="Arial" panose="020B0604020202020204" pitchFamily="34" charset="0"/>
              </a:rPr>
              <a:t>			</a:t>
            </a:r>
            <a:r>
              <a:rPr lang="nl-NL" b="1" i="0" dirty="0">
                <a:solidFill>
                  <a:srgbClr val="0070C0"/>
                </a:solidFill>
                <a:effectLst/>
                <a:latin typeface="Arial" panose="020B0604020202020204" pitchFamily="34" charset="0"/>
              </a:rPr>
              <a:t>1 Kor 12:7</a:t>
            </a:r>
            <a:endParaRPr lang="nl-NL" b="1" i="0" dirty="0">
              <a:solidFill>
                <a:srgbClr val="0070C0"/>
              </a:solidFill>
              <a:effectLst/>
              <a:latin typeface="Nunito Sans" pitchFamily="2" charset="0"/>
            </a:endParaRPr>
          </a:p>
        </p:txBody>
      </p:sp>
      <p:pic>
        <p:nvPicPr>
          <p:cNvPr id="13" name="Afbeelding 12">
            <a:extLst>
              <a:ext uri="{FF2B5EF4-FFF2-40B4-BE49-F238E27FC236}">
                <a16:creationId xmlns:a16="http://schemas.microsoft.com/office/drawing/2014/main" id="{57C80E9C-F00C-84FD-5655-6A9391B2E538}"/>
              </a:ext>
            </a:extLst>
          </p:cNvPr>
          <p:cNvPicPr>
            <a:picLocks noChangeAspect="1"/>
          </p:cNvPicPr>
          <p:nvPr/>
        </p:nvPicPr>
        <p:blipFill>
          <a:blip r:embed="rId6"/>
          <a:stretch>
            <a:fillRect/>
          </a:stretch>
        </p:blipFill>
        <p:spPr>
          <a:xfrm>
            <a:off x="10578287" y="3770387"/>
            <a:ext cx="1495174" cy="1115253"/>
          </a:xfrm>
          <a:prstGeom prst="rect">
            <a:avLst/>
          </a:prstGeom>
        </p:spPr>
      </p:pic>
    </p:spTree>
    <p:extLst>
      <p:ext uri="{BB962C8B-B14F-4D97-AF65-F5344CB8AC3E}">
        <p14:creationId xmlns:p14="http://schemas.microsoft.com/office/powerpoint/2010/main" val="4167292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66C43F5C-E626-E501-5A8F-4E4BB84F6C9E}"/>
              </a:ext>
            </a:extLst>
          </p:cNvPr>
          <p:cNvSpPr txBox="1"/>
          <p:nvPr/>
        </p:nvSpPr>
        <p:spPr>
          <a:xfrm>
            <a:off x="3048828" y="3244334"/>
            <a:ext cx="609765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https://www.youtube.com/watch?v=mFaLj7x_diU</a:t>
            </a:r>
          </a:p>
        </p:txBody>
      </p:sp>
      <p:sp>
        <p:nvSpPr>
          <p:cNvPr id="5" name="Tekstvak 4">
            <a:extLst>
              <a:ext uri="{FF2B5EF4-FFF2-40B4-BE49-F238E27FC236}">
                <a16:creationId xmlns:a16="http://schemas.microsoft.com/office/drawing/2014/main" id="{F85F1941-BF82-3E9E-E747-EECD4C91C436}"/>
              </a:ext>
            </a:extLst>
          </p:cNvPr>
          <p:cNvSpPr txBox="1"/>
          <p:nvPr/>
        </p:nvSpPr>
        <p:spPr>
          <a:xfrm>
            <a:off x="437322" y="487017"/>
            <a:ext cx="10545417" cy="461665"/>
          </a:xfrm>
          <a:prstGeom prst="rect">
            <a:avLst/>
          </a:prstGeom>
          <a:noFill/>
        </p:spPr>
        <p:txBody>
          <a:bodyPr wrap="square" rtlCol="0">
            <a:spAutoFit/>
          </a:bodyPr>
          <a:lstStyle/>
          <a:p>
            <a:r>
              <a:rPr lang="nl-NL" sz="2400" dirty="0"/>
              <a:t>LIED </a:t>
            </a:r>
            <a:r>
              <a:rPr lang="nl-NL" sz="2400" dirty="0">
                <a:solidFill>
                  <a:srgbClr val="0070C0"/>
                </a:solidFill>
              </a:rPr>
              <a:t>Wat is het Pinksterfeest</a:t>
            </a:r>
          </a:p>
        </p:txBody>
      </p:sp>
    </p:spTree>
    <p:extLst>
      <p:ext uri="{BB962C8B-B14F-4D97-AF65-F5344CB8AC3E}">
        <p14:creationId xmlns:p14="http://schemas.microsoft.com/office/powerpoint/2010/main" val="559081984"/>
      </p:ext>
    </p:extLst>
  </p:cSld>
  <p:clrMapOvr>
    <a:masterClrMapping/>
  </p:clrMapOvr>
</p:sld>
</file>

<file path=ppt/theme/theme1.xml><?xml version="1.0" encoding="utf-8"?>
<a:theme xmlns:a="http://schemas.openxmlformats.org/drawingml/2006/main" name="Spelende kinderen (16: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272_TF03461883_TF03461883" id="{EEF40D4F-EE73-486E-BDB7-045664005C70}" vid="{130F57C7-D4F0-42F6-9D4B-EB580D5B0F20}"/>
    </a:ext>
  </a:extLst>
</a:theme>
</file>

<file path=ppt/theme/theme2.xml><?xml version="1.0" encoding="utf-8"?>
<a:theme xmlns:a="http://schemas.openxmlformats.org/drawingml/2006/main" name="Office-thema">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6970</TotalTime>
  <Words>1850</Words>
  <Application>Microsoft Office PowerPoint</Application>
  <PresentationFormat>Breedbeeld</PresentationFormat>
  <Paragraphs>161</Paragraphs>
  <Slides>34</Slides>
  <Notes>24</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34</vt:i4>
      </vt:variant>
    </vt:vector>
  </HeadingPairs>
  <TitlesOfParts>
    <vt:vector size="42" baseType="lpstr">
      <vt:lpstr>Arial</vt:lpstr>
      <vt:lpstr>Calibri</vt:lpstr>
      <vt:lpstr>Euphemia</vt:lpstr>
      <vt:lpstr>NotoSans</vt:lpstr>
      <vt:lpstr>Nunito Sans</vt:lpstr>
      <vt:lpstr>Oxygen</vt:lpstr>
      <vt:lpstr>Wingdings</vt:lpstr>
      <vt:lpstr>Spelende kinderen (16:9)</vt:lpstr>
      <vt:lpstr>PowerPoint-presentatie</vt:lpstr>
      <vt:lpstr>PowerPoint-presentatie</vt:lpstr>
      <vt:lpstr>Gezinskerk 18 juni 2023  Welkom allemaal! </vt:lpstr>
      <vt:lpstr>PowerPoint-presentatie</vt:lpstr>
      <vt:lpstr>Elkaar begroeten, bidden en zingen</vt:lpstr>
      <vt:lpstr>Zingen Loflied Hij is machtig</vt:lpstr>
      <vt:lpstr>PowerPoint-presentatie</vt:lpstr>
      <vt:lpstr>Pinksteren hebben we gevierd, wat was dat ook al weer?   </vt:lpstr>
      <vt:lpstr>PowerPoint-presentatie</vt:lpstr>
      <vt:lpstr>Het verhaal van de Legerofficier</vt:lpstr>
      <vt:lpstr>Maar was hij wel zo’n vechter en stoere machthebber?</vt:lpstr>
      <vt:lpstr>Je geloof kun je niet meten !</vt:lpstr>
      <vt:lpstr>PowerPoint-presentatie</vt:lpstr>
      <vt:lpstr>Ja dit is ook meten!</vt:lpstr>
      <vt:lpstr>Omtrek berekenen uhm....Paula is dit soms een Latijnse taal-proef</vt:lpstr>
      <vt:lpstr>Snelheid ...ja betalen!!</vt:lpstr>
      <vt:lpstr>geluid</vt:lpstr>
      <vt:lpstr>Gevaarlijke stoffen </vt:lpstr>
      <vt:lpstr>Maar hoe kan je nou geloof meten? Kunnen we dat leren van anderen door de Bijbel te lezen?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Romeinse cijfers Puzzel</vt:lpstr>
      <vt:lpstr>Of maak je eigen paspoort , meten en weten </vt:lpstr>
      <vt:lpstr>PowerPoint-presentatie</vt:lpstr>
      <vt:lpstr>PowerPoint-presentatie</vt:lpstr>
      <vt:lpstr>Fijn dat je er was !  Tot de volgende keer op:   Zondag 9 juli om 10 uur in het Bomenbos !  </vt:lpstr>
      <vt:lpstr>https://schooltv.nl/video/het-romeinse-leger-sterk-en-onverslaanbaar/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Gezinskerk 6 januari 2019    Welkom allemaal</dc:title>
  <dc:creator>paula de Nooijer</dc:creator>
  <cp:lastModifiedBy>Rosemarie Havinga</cp:lastModifiedBy>
  <cp:revision>390</cp:revision>
  <dcterms:created xsi:type="dcterms:W3CDTF">2018-12-31T14:32:00Z</dcterms:created>
  <dcterms:modified xsi:type="dcterms:W3CDTF">2023-06-18T11:23:30Z</dcterms:modified>
</cp:coreProperties>
</file>